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4" r:id="rId7"/>
    <p:sldMasterId id="2147484553" r:id="rId8"/>
    <p:sldMasterId id="2147484569" r:id="rId9"/>
  </p:sldMasterIdLst>
  <p:notesMasterIdLst>
    <p:notesMasterId r:id="rId29"/>
  </p:notesMasterIdLst>
  <p:handoutMasterIdLst>
    <p:handoutMasterId r:id="rId30"/>
  </p:handoutMasterIdLst>
  <p:sldIdLst>
    <p:sldId id="1649" r:id="rId10"/>
    <p:sldId id="1650" r:id="rId11"/>
    <p:sldId id="1651" r:id="rId12"/>
    <p:sldId id="1652" r:id="rId13"/>
    <p:sldId id="1568" r:id="rId14"/>
    <p:sldId id="1569" r:id="rId15"/>
    <p:sldId id="1636" r:id="rId16"/>
    <p:sldId id="1638" r:id="rId17"/>
    <p:sldId id="1640" r:id="rId18"/>
    <p:sldId id="1637" r:id="rId19"/>
    <p:sldId id="1639" r:id="rId20"/>
    <p:sldId id="1641" r:id="rId21"/>
    <p:sldId id="1642" r:id="rId22"/>
    <p:sldId id="1643" r:id="rId23"/>
    <p:sldId id="1644" r:id="rId24"/>
    <p:sldId id="1599" r:id="rId25"/>
    <p:sldId id="1647" r:id="rId26"/>
    <p:sldId id="1648" r:id="rId27"/>
    <p:sldId id="1633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erence intro" id="{9CEC9AD6-D673-4AFA-BE75-24CF6726BF6C}">
          <p14:sldIdLst>
            <p14:sldId id="1649"/>
            <p14:sldId id="1650"/>
            <p14:sldId id="1651"/>
            <p14:sldId id="1652"/>
          </p14:sldIdLst>
        </p14:section>
        <p14:section name="Introduction" id="{59D4CEF2-8640-4879-B6A5-EDA2B8978AE9}">
          <p14:sldIdLst>
            <p14:sldId id="1568"/>
            <p14:sldId id="1569"/>
            <p14:sldId id="1636"/>
            <p14:sldId id="1638"/>
            <p14:sldId id="1640"/>
            <p14:sldId id="1637"/>
            <p14:sldId id="1639"/>
            <p14:sldId id="1641"/>
            <p14:sldId id="1642"/>
            <p14:sldId id="1643"/>
            <p14:sldId id="1644"/>
            <p14:sldId id="1599"/>
            <p14:sldId id="1647"/>
            <p14:sldId id="1648"/>
          </p14:sldIdLst>
        </p14:section>
        <p14:section name="Customer Scenarios" id="{3F23A3BA-195D-423B-9B97-19E1A117F449}">
          <p14:sldIdLst>
            <p14:sldId id="16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0A3"/>
    <a:srgbClr val="0078D7"/>
    <a:srgbClr val="FED9D8"/>
    <a:srgbClr val="99DFC1"/>
    <a:srgbClr val="091642"/>
    <a:srgbClr val="0E7F43"/>
    <a:srgbClr val="E6E6E6"/>
    <a:srgbClr val="323232"/>
    <a:srgbClr val="FFFFFF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59E25-05C0-4FE7-805D-5FC0BE09C14D}" v="13" dt="2020-07-12T19:38:53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0256" autoAdjust="0"/>
  </p:normalViewPr>
  <p:slideViewPr>
    <p:cSldViewPr>
      <p:cViewPr varScale="1">
        <p:scale>
          <a:sx n="144" d="100"/>
          <a:sy n="144" d="100"/>
        </p:scale>
        <p:origin x="90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Koesmarno" userId="31fed1c3-d6ac-4405-b68d-1920c7681777" providerId="ADAL" clId="{79F59E25-05C0-4FE7-805D-5FC0BE09C14D}"/>
    <pc:docChg chg="addSld delSld modSld sldOrd delMainMaster addSection modSection">
      <pc:chgData name="Julie Koesmarno" userId="31fed1c3-d6ac-4405-b68d-1920c7681777" providerId="ADAL" clId="{79F59E25-05C0-4FE7-805D-5FC0BE09C14D}" dt="2020-07-12T19:38:53.933" v="321" actId="1076"/>
      <pc:docMkLst>
        <pc:docMk/>
      </pc:docMkLst>
      <pc:sldChg chg="del">
        <pc:chgData name="Julie Koesmarno" userId="31fed1c3-d6ac-4405-b68d-1920c7681777" providerId="ADAL" clId="{79F59E25-05C0-4FE7-805D-5FC0BE09C14D}" dt="2020-07-12T17:04:23.049" v="0" actId="47"/>
        <pc:sldMkLst>
          <pc:docMk/>
          <pc:sldMk cId="3926567138" sldId="256"/>
        </pc:sldMkLst>
      </pc:sldChg>
      <pc:sldChg chg="del">
        <pc:chgData name="Julie Koesmarno" userId="31fed1c3-d6ac-4405-b68d-1920c7681777" providerId="ADAL" clId="{79F59E25-05C0-4FE7-805D-5FC0BE09C14D}" dt="2020-07-12T17:04:23.049" v="0" actId="47"/>
        <pc:sldMkLst>
          <pc:docMk/>
          <pc:sldMk cId="3942097748" sldId="258"/>
        </pc:sldMkLst>
      </pc:sldChg>
      <pc:sldChg chg="del">
        <pc:chgData name="Julie Koesmarno" userId="31fed1c3-d6ac-4405-b68d-1920c7681777" providerId="ADAL" clId="{79F59E25-05C0-4FE7-805D-5FC0BE09C14D}" dt="2020-07-12T17:04:23.049" v="0" actId="47"/>
        <pc:sldMkLst>
          <pc:docMk/>
          <pc:sldMk cId="2532954222" sldId="259"/>
        </pc:sldMkLst>
      </pc:sldChg>
      <pc:sldChg chg="modSp add del mod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1173327421" sldId="282"/>
        </pc:sldMkLst>
        <pc:spChg chg="mod">
          <ac:chgData name="Julie Koesmarno" userId="31fed1c3-d6ac-4405-b68d-1920c7681777" providerId="ADAL" clId="{79F59E25-05C0-4FE7-805D-5FC0BE09C14D}" dt="2020-07-12T17:05:22.142" v="73" actId="20577"/>
          <ac:spMkLst>
            <pc:docMk/>
            <pc:sldMk cId="1173327421" sldId="282"/>
            <ac:spMk id="8" creationId="{603DDD5C-2A75-4609-9156-922166CC716C}"/>
          </ac:spMkLst>
        </pc:spChg>
      </pc:sldChg>
      <pc:sldChg chg="add del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2588802015" sldId="283"/>
        </pc:sldMkLst>
      </pc:sldChg>
      <pc:sldChg chg="add del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2408815611" sldId="284"/>
        </pc:sldMkLst>
      </pc:sldChg>
      <pc:sldChg chg="add del modTransition">
        <pc:chgData name="Julie Koesmarno" userId="31fed1c3-d6ac-4405-b68d-1920c7681777" providerId="ADAL" clId="{79F59E25-05C0-4FE7-805D-5FC0BE09C14D}" dt="2020-07-12T17:06:25.548" v="181" actId="47"/>
        <pc:sldMkLst>
          <pc:docMk/>
          <pc:sldMk cId="2844455920" sldId="285"/>
        </pc:sldMkLst>
      </pc:sldChg>
      <pc:sldChg chg="modSp mod ord">
        <pc:chgData name="Julie Koesmarno" userId="31fed1c3-d6ac-4405-b68d-1920c7681777" providerId="ADAL" clId="{79F59E25-05C0-4FE7-805D-5FC0BE09C14D}" dt="2020-07-12T17:23:40.468" v="309" actId="207"/>
        <pc:sldMkLst>
          <pc:docMk/>
          <pc:sldMk cId="3139332052" sldId="1568"/>
        </pc:sldMkLst>
        <pc:spChg chg="mod">
          <ac:chgData name="Julie Koesmarno" userId="31fed1c3-d6ac-4405-b68d-1920c7681777" providerId="ADAL" clId="{79F59E25-05C0-4FE7-805D-5FC0BE09C14D}" dt="2020-07-12T17:23:40.468" v="309" actId="207"/>
          <ac:spMkLst>
            <pc:docMk/>
            <pc:sldMk cId="3139332052" sldId="1568"/>
            <ac:spMk id="5" creationId="{00000000-0000-0000-0000-000000000000}"/>
          </ac:spMkLst>
        </pc:spChg>
        <pc:picChg chg="mod">
          <ac:chgData name="Julie Koesmarno" userId="31fed1c3-d6ac-4405-b68d-1920c7681777" providerId="ADAL" clId="{79F59E25-05C0-4FE7-805D-5FC0BE09C14D}" dt="2020-07-12T17:21:24.380" v="305" actId="1076"/>
          <ac:picMkLst>
            <pc:docMk/>
            <pc:sldMk cId="3139332052" sldId="1568"/>
            <ac:picMk id="18" creationId="{FCF957CE-175F-4363-A4F0-8C6834FBC0A5}"/>
          </ac:picMkLst>
        </pc:picChg>
      </pc:sldChg>
      <pc:sldChg chg="modSp mod">
        <pc:chgData name="Julie Koesmarno" userId="31fed1c3-d6ac-4405-b68d-1920c7681777" providerId="ADAL" clId="{79F59E25-05C0-4FE7-805D-5FC0BE09C14D}" dt="2020-07-12T17:07:11.189" v="182" actId="2711"/>
        <pc:sldMkLst>
          <pc:docMk/>
          <pc:sldMk cId="3517347649" sldId="1599"/>
        </pc:sldMkLst>
        <pc:spChg chg="mod">
          <ac:chgData name="Julie Koesmarno" userId="31fed1c3-d6ac-4405-b68d-1920c7681777" providerId="ADAL" clId="{79F59E25-05C0-4FE7-805D-5FC0BE09C14D}" dt="2020-07-12T17:07:11.189" v="182" actId="2711"/>
          <ac:spMkLst>
            <pc:docMk/>
            <pc:sldMk cId="3517347649" sldId="1599"/>
            <ac:spMk id="3" creationId="{8AB2F958-A5EB-4609-A615-759A2117C925}"/>
          </ac:spMkLst>
        </pc:spChg>
      </pc:sldChg>
      <pc:sldChg chg="modAnim">
        <pc:chgData name="Julie Koesmarno" userId="31fed1c3-d6ac-4405-b68d-1920c7681777" providerId="ADAL" clId="{79F59E25-05C0-4FE7-805D-5FC0BE09C14D}" dt="2020-07-12T17:22:48.052" v="307"/>
        <pc:sldMkLst>
          <pc:docMk/>
          <pc:sldMk cId="1824864774" sldId="1636"/>
        </pc:sldMkLst>
      </pc:sldChg>
      <pc:sldChg chg="modSp mod">
        <pc:chgData name="Julie Koesmarno" userId="31fed1c3-d6ac-4405-b68d-1920c7681777" providerId="ADAL" clId="{79F59E25-05C0-4FE7-805D-5FC0BE09C14D}" dt="2020-07-12T18:36:54.849" v="313" actId="20577"/>
        <pc:sldMkLst>
          <pc:docMk/>
          <pc:sldMk cId="3321148474" sldId="1637"/>
        </pc:sldMkLst>
        <pc:spChg chg="mod">
          <ac:chgData name="Julie Koesmarno" userId="31fed1c3-d6ac-4405-b68d-1920c7681777" providerId="ADAL" clId="{79F59E25-05C0-4FE7-805D-5FC0BE09C14D}" dt="2020-07-12T18:36:54.849" v="313" actId="20577"/>
          <ac:spMkLst>
            <pc:docMk/>
            <pc:sldMk cId="3321148474" sldId="1637"/>
            <ac:spMk id="41" creationId="{856EF455-BC90-4B4C-B19A-86D3651C6640}"/>
          </ac:spMkLst>
        </pc:spChg>
      </pc:sldChg>
      <pc:sldChg chg="modSp">
        <pc:chgData name="Julie Koesmarno" userId="31fed1c3-d6ac-4405-b68d-1920c7681777" providerId="ADAL" clId="{79F59E25-05C0-4FE7-805D-5FC0BE09C14D}" dt="2020-07-12T17:26:46.513" v="311" actId="20577"/>
        <pc:sldMkLst>
          <pc:docMk/>
          <pc:sldMk cId="563067389" sldId="1644"/>
        </pc:sldMkLst>
        <pc:spChg chg="mod">
          <ac:chgData name="Julie Koesmarno" userId="31fed1c3-d6ac-4405-b68d-1920c7681777" providerId="ADAL" clId="{79F59E25-05C0-4FE7-805D-5FC0BE09C14D}" dt="2020-07-12T17:26:46.513" v="311" actId="20577"/>
          <ac:spMkLst>
            <pc:docMk/>
            <pc:sldMk cId="563067389" sldId="1644"/>
            <ac:spMk id="30" creationId="{38F8E170-F38C-4BC9-8331-6B575A6AE328}"/>
          </ac:spMkLst>
        </pc:spChg>
      </pc:sldChg>
      <pc:sldChg chg="modSp add del mod">
        <pc:chgData name="Julie Koesmarno" userId="31fed1c3-d6ac-4405-b68d-1920c7681777" providerId="ADAL" clId="{79F59E25-05C0-4FE7-805D-5FC0BE09C14D}" dt="2020-07-12T19:38:53.933" v="321" actId="1076"/>
        <pc:sldMkLst>
          <pc:docMk/>
          <pc:sldMk cId="1753972487" sldId="1647"/>
        </pc:sldMkLst>
        <pc:spChg chg="mod">
          <ac:chgData name="Julie Koesmarno" userId="31fed1c3-d6ac-4405-b68d-1920c7681777" providerId="ADAL" clId="{79F59E25-05C0-4FE7-805D-5FC0BE09C14D}" dt="2020-07-12T17:07:22.635" v="190" actId="20577"/>
          <ac:spMkLst>
            <pc:docMk/>
            <pc:sldMk cId="1753972487" sldId="1647"/>
            <ac:spMk id="3" creationId="{8AB2F958-A5EB-4609-A615-759A2117C925}"/>
          </ac:spMkLst>
        </pc:spChg>
        <pc:picChg chg="mod">
          <ac:chgData name="Julie Koesmarno" userId="31fed1c3-d6ac-4405-b68d-1920c7681777" providerId="ADAL" clId="{79F59E25-05C0-4FE7-805D-5FC0BE09C14D}" dt="2020-07-12T19:38:53.933" v="321" actId="1076"/>
          <ac:picMkLst>
            <pc:docMk/>
            <pc:sldMk cId="1753972487" sldId="1647"/>
            <ac:picMk id="1026" creationId="{C206A082-489D-4AE7-A66A-A1E26BC7E379}"/>
          </ac:picMkLst>
        </pc:picChg>
      </pc:sldChg>
      <pc:sldChg chg="addSp">
        <pc:chgData name="Julie Koesmarno" userId="31fed1c3-d6ac-4405-b68d-1920c7681777" providerId="ADAL" clId="{79F59E25-05C0-4FE7-805D-5FC0BE09C14D}" dt="2020-07-12T19:38:46.495" v="316"/>
        <pc:sldMkLst>
          <pc:docMk/>
          <pc:sldMk cId="3804986700" sldId="1647"/>
        </pc:sldMkLst>
        <pc:picChg chg="add">
          <ac:chgData name="Julie Koesmarno" userId="31fed1c3-d6ac-4405-b68d-1920c7681777" providerId="ADAL" clId="{79F59E25-05C0-4FE7-805D-5FC0BE09C14D}" dt="2020-07-12T19:38:46.495" v="316"/>
          <ac:picMkLst>
            <pc:docMk/>
            <pc:sldMk cId="3804986700" sldId="1647"/>
            <ac:picMk id="1026" creationId="{C206A082-489D-4AE7-A66A-A1E26BC7E379}"/>
          </ac:picMkLst>
        </pc:picChg>
      </pc:sldChg>
      <pc:sldChg chg="modSp mod">
        <pc:chgData name="Julie Koesmarno" userId="31fed1c3-d6ac-4405-b68d-1920c7681777" providerId="ADAL" clId="{79F59E25-05C0-4FE7-805D-5FC0BE09C14D}" dt="2020-07-12T19:38:04.430" v="315" actId="20577"/>
        <pc:sldMkLst>
          <pc:docMk/>
          <pc:sldMk cId="822513614" sldId="1648"/>
        </pc:sldMkLst>
        <pc:spChg chg="mod">
          <ac:chgData name="Julie Koesmarno" userId="31fed1c3-d6ac-4405-b68d-1920c7681777" providerId="ADAL" clId="{79F59E25-05C0-4FE7-805D-5FC0BE09C14D}" dt="2020-07-12T19:38:04.430" v="315" actId="20577"/>
          <ac:spMkLst>
            <pc:docMk/>
            <pc:sldMk cId="822513614" sldId="1648"/>
            <ac:spMk id="12" creationId="{431A11E3-76D6-4F7B-BB60-5919363B33D1}"/>
          </ac:spMkLst>
        </pc:spChg>
      </pc:sldChg>
      <pc:sldChg chg="modSp mod">
        <pc:chgData name="Julie Koesmarno" userId="31fed1c3-d6ac-4405-b68d-1920c7681777" providerId="ADAL" clId="{79F59E25-05C0-4FE7-805D-5FC0BE09C14D}" dt="2020-07-12T17:06:20.807" v="180" actId="20577"/>
        <pc:sldMkLst>
          <pc:docMk/>
          <pc:sldMk cId="1177706237" sldId="1649"/>
        </pc:sldMkLst>
        <pc:spChg chg="mod">
          <ac:chgData name="Julie Koesmarno" userId="31fed1c3-d6ac-4405-b68d-1920c7681777" providerId="ADAL" clId="{79F59E25-05C0-4FE7-805D-5FC0BE09C14D}" dt="2020-07-12T17:06:20.807" v="180" actId="20577"/>
          <ac:spMkLst>
            <pc:docMk/>
            <pc:sldMk cId="1177706237" sldId="1649"/>
            <ac:spMk id="8" creationId="{603DDD5C-2A75-4609-9156-922166CC716C}"/>
          </ac:spMkLst>
        </pc:spChg>
      </pc:sldChg>
      <pc:sldMasterChg chg="del delSldLayout">
        <pc:chgData name="Julie Koesmarno" userId="31fed1c3-d6ac-4405-b68d-1920c7681777" providerId="ADAL" clId="{79F59E25-05C0-4FE7-805D-5FC0BE09C14D}" dt="2020-07-12T17:04:23.049" v="0" actId="47"/>
        <pc:sldMasterMkLst>
          <pc:docMk/>
          <pc:sldMasterMk cId="271161764" sldId="2147484569"/>
        </pc:sldMasterMkLst>
        <pc:sldLayoutChg chg="del">
          <pc:chgData name="Julie Koesmarno" userId="31fed1c3-d6ac-4405-b68d-1920c7681777" providerId="ADAL" clId="{79F59E25-05C0-4FE7-805D-5FC0BE09C14D}" dt="2020-07-12T17:04:23.049" v="0" actId="47"/>
          <pc:sldLayoutMkLst>
            <pc:docMk/>
            <pc:sldMasterMk cId="271161764" sldId="2147484569"/>
            <pc:sldLayoutMk cId="1024243835" sldId="2147484570"/>
          </pc:sldLayoutMkLst>
        </pc:sldLayoutChg>
        <pc:sldLayoutChg chg="del">
          <pc:chgData name="Julie Koesmarno" userId="31fed1c3-d6ac-4405-b68d-1920c7681777" providerId="ADAL" clId="{79F59E25-05C0-4FE7-805D-5FC0BE09C14D}" dt="2020-07-12T17:04:23.049" v="0" actId="47"/>
          <pc:sldLayoutMkLst>
            <pc:docMk/>
            <pc:sldMasterMk cId="271161764" sldId="2147484569"/>
            <pc:sldLayoutMk cId="3427625556" sldId="2147484571"/>
          </pc:sldLayoutMkLst>
        </pc:sldLayoutChg>
        <pc:sldLayoutChg chg="del">
          <pc:chgData name="Julie Koesmarno" userId="31fed1c3-d6ac-4405-b68d-1920c7681777" providerId="ADAL" clId="{79F59E25-05C0-4FE7-805D-5FC0BE09C14D}" dt="2020-07-12T17:04:23.049" v="0" actId="47"/>
          <pc:sldLayoutMkLst>
            <pc:docMk/>
            <pc:sldMasterMk cId="271161764" sldId="2147484569"/>
            <pc:sldLayoutMk cId="841038462" sldId="2147484572"/>
          </pc:sldLayoutMkLst>
        </pc:sldLayoutChg>
      </pc:sldMasterChg>
    </pc:docChg>
  </pc:docChgLst>
  <pc:docChgLst>
    <pc:chgData name="Julie Koesmarno" userId="31fed1c3-d6ac-4405-b68d-1920c7681777" providerId="ADAL" clId="{B7670C48-30E8-4D2A-A4F4-652454065D3E}"/>
    <pc:docChg chg="modSld">
      <pc:chgData name="Julie Koesmarno" userId="31fed1c3-d6ac-4405-b68d-1920c7681777" providerId="ADAL" clId="{B7670C48-30E8-4D2A-A4F4-652454065D3E}" dt="2020-05-29T06:33:28.222" v="38"/>
      <pc:docMkLst>
        <pc:docMk/>
      </pc:docMkLst>
      <pc:sldChg chg="modAnim">
        <pc:chgData name="Julie Koesmarno" userId="31fed1c3-d6ac-4405-b68d-1920c7681777" providerId="ADAL" clId="{B7670C48-30E8-4D2A-A4F4-652454065D3E}" dt="2020-05-29T06:33:28.222" v="38"/>
        <pc:sldMkLst>
          <pc:docMk/>
          <pc:sldMk cId="1824864774" sldId="1636"/>
        </pc:sldMkLst>
      </pc:sldChg>
      <pc:sldChg chg="modSp">
        <pc:chgData name="Julie Koesmarno" userId="31fed1c3-d6ac-4405-b68d-1920c7681777" providerId="ADAL" clId="{B7670C48-30E8-4D2A-A4F4-652454065D3E}" dt="2020-05-29T06:26:19.479" v="0" actId="20577"/>
        <pc:sldMkLst>
          <pc:docMk/>
          <pc:sldMk cId="3916777097" sldId="1639"/>
        </pc:sldMkLst>
        <pc:spChg chg="mod">
          <ac:chgData name="Julie Koesmarno" userId="31fed1c3-d6ac-4405-b68d-1920c7681777" providerId="ADAL" clId="{B7670C48-30E8-4D2A-A4F4-652454065D3E}" dt="2020-05-29T06:26:19.479" v="0" actId="20577"/>
          <ac:spMkLst>
            <pc:docMk/>
            <pc:sldMk cId="3916777097" sldId="1639"/>
            <ac:spMk id="4" creationId="{E5D39378-9577-44F0-A97E-A0337E5C0AD6}"/>
          </ac:spMkLst>
        </pc:spChg>
      </pc:sldChg>
    </pc:docChg>
  </pc:docChgLst>
  <pc:docChgLst>
    <pc:chgData name="Julie Koesmarno" userId="31fed1c3-d6ac-4405-b68d-1920c7681777" providerId="ADAL" clId="{F09E92CA-757A-4A80-8719-6F279D137BDE}"/>
    <pc:docChg chg="undo custSel addSld delSld modSld sldOrd modSection">
      <pc:chgData name="Julie Koesmarno" userId="31fed1c3-d6ac-4405-b68d-1920c7681777" providerId="ADAL" clId="{F09E92CA-757A-4A80-8719-6F279D137BDE}" dt="2020-05-12T06:52:33.647" v="676" actId="207"/>
      <pc:docMkLst>
        <pc:docMk/>
      </pc:docMkLst>
      <pc:sldChg chg="add ord">
        <pc:chgData name="Julie Koesmarno" userId="31fed1c3-d6ac-4405-b68d-1920c7681777" providerId="ADAL" clId="{F09E92CA-757A-4A80-8719-6F279D137BDE}" dt="2020-05-12T06:39:15.322" v="2"/>
        <pc:sldMkLst>
          <pc:docMk/>
          <pc:sldMk cId="3926567138" sldId="256"/>
        </pc:sldMkLst>
      </pc:sldChg>
      <pc:sldChg chg="addSp delSp modSp add mod ord">
        <pc:chgData name="Julie Koesmarno" userId="31fed1c3-d6ac-4405-b68d-1920c7681777" providerId="ADAL" clId="{F09E92CA-757A-4A80-8719-6F279D137BDE}" dt="2020-05-12T06:40:56.018" v="193"/>
        <pc:sldMkLst>
          <pc:docMk/>
          <pc:sldMk cId="3942097748" sldId="258"/>
        </pc:sldMkLst>
        <pc:spChg chg="add del">
          <ac:chgData name="Julie Koesmarno" userId="31fed1c3-d6ac-4405-b68d-1920c7681777" providerId="ADAL" clId="{F09E92CA-757A-4A80-8719-6F279D137BDE}" dt="2020-05-12T06:40:56.018" v="193"/>
          <ac:spMkLst>
            <pc:docMk/>
            <pc:sldMk cId="3942097748" sldId="258"/>
            <ac:spMk id="2" creationId="{4B1858BF-1BD9-4DBD-B928-D01A820299D2}"/>
          </ac:spMkLst>
        </pc:spChg>
        <pc:spChg chg="mod">
          <ac:chgData name="Julie Koesmarno" userId="31fed1c3-d6ac-4405-b68d-1920c7681777" providerId="ADAL" clId="{F09E92CA-757A-4A80-8719-6F279D137BDE}" dt="2020-05-12T06:39:44.691" v="81" actId="20577"/>
          <ac:spMkLst>
            <pc:docMk/>
            <pc:sldMk cId="3942097748" sldId="258"/>
            <ac:spMk id="3" creationId="{AC667769-E8A3-4E62-B543-EE19CD9D28EE}"/>
          </ac:spMkLst>
        </pc:spChg>
        <pc:spChg chg="mod">
          <ac:chgData name="Julie Koesmarno" userId="31fed1c3-d6ac-4405-b68d-1920c7681777" providerId="ADAL" clId="{F09E92CA-757A-4A80-8719-6F279D137BDE}" dt="2020-05-12T06:39:52.281" v="113" actId="20577"/>
          <ac:spMkLst>
            <pc:docMk/>
            <pc:sldMk cId="3942097748" sldId="258"/>
            <ac:spMk id="4" creationId="{C40A4A63-C530-4F3D-B9B4-8620D37ACD0E}"/>
          </ac:spMkLst>
        </pc:spChg>
        <pc:spChg chg="mod">
          <ac:chgData name="Julie Koesmarno" userId="31fed1c3-d6ac-4405-b68d-1920c7681777" providerId="ADAL" clId="{F09E92CA-757A-4A80-8719-6F279D137BDE}" dt="2020-05-12T06:39:57.546" v="136" actId="20577"/>
          <ac:spMkLst>
            <pc:docMk/>
            <pc:sldMk cId="3942097748" sldId="258"/>
            <ac:spMk id="5" creationId="{AFDA0A56-26F1-4364-80F9-80EFF781AE7B}"/>
          </ac:spMkLst>
        </pc:spChg>
        <pc:spChg chg="mod">
          <ac:chgData name="Julie Koesmarno" userId="31fed1c3-d6ac-4405-b68d-1920c7681777" providerId="ADAL" clId="{F09E92CA-757A-4A80-8719-6F279D137BDE}" dt="2020-05-12T06:40:01.808" v="148" actId="20577"/>
          <ac:spMkLst>
            <pc:docMk/>
            <pc:sldMk cId="3942097748" sldId="258"/>
            <ac:spMk id="6" creationId="{5A72EB7D-BAB6-41A7-98BC-997F6F489D2A}"/>
          </ac:spMkLst>
        </pc:spChg>
        <pc:spChg chg="mod">
          <ac:chgData name="Julie Koesmarno" userId="31fed1c3-d6ac-4405-b68d-1920c7681777" providerId="ADAL" clId="{F09E92CA-757A-4A80-8719-6F279D137BDE}" dt="2020-05-12T06:40:22.221" v="191" actId="114"/>
          <ac:spMkLst>
            <pc:docMk/>
            <pc:sldMk cId="3942097748" sldId="258"/>
            <ac:spMk id="7" creationId="{B7C10483-85BC-403C-826F-B567E78CC285}"/>
          </ac:spMkLst>
        </pc:spChg>
        <pc:picChg chg="add del">
          <ac:chgData name="Julie Koesmarno" userId="31fed1c3-d6ac-4405-b68d-1920c7681777" providerId="ADAL" clId="{F09E92CA-757A-4A80-8719-6F279D137BDE}" dt="2020-05-12T06:40:56.018" v="193"/>
          <ac:picMkLst>
            <pc:docMk/>
            <pc:sldMk cId="3942097748" sldId="258"/>
            <ac:picMk id="8" creationId="{86566DF4-50DF-405E-9B1C-C9F250AC14EB}"/>
          </ac:picMkLst>
        </pc:picChg>
      </pc:sldChg>
      <pc:sldChg chg="modSp add mod ord">
        <pc:chgData name="Julie Koesmarno" userId="31fed1c3-d6ac-4405-b68d-1920c7681777" providerId="ADAL" clId="{F09E92CA-757A-4A80-8719-6F279D137BDE}" dt="2020-05-12T06:39:30.112" v="66" actId="20577"/>
        <pc:sldMkLst>
          <pc:docMk/>
          <pc:sldMk cId="2532954222" sldId="259"/>
        </pc:sldMkLst>
        <pc:spChg chg="mod">
          <ac:chgData name="Julie Koesmarno" userId="31fed1c3-d6ac-4405-b68d-1920c7681777" providerId="ADAL" clId="{F09E92CA-757A-4A80-8719-6F279D137BDE}" dt="2020-05-12T06:39:30.112" v="66" actId="20577"/>
          <ac:spMkLst>
            <pc:docMk/>
            <pc:sldMk cId="2532954222" sldId="259"/>
            <ac:spMk id="2" creationId="{EDA01322-AA71-4E71-B9AC-BDB45E4E5716}"/>
          </ac:spMkLst>
        </pc:spChg>
      </pc:sldChg>
      <pc:sldChg chg="modSp mod ord">
        <pc:chgData name="Julie Koesmarno" userId="31fed1c3-d6ac-4405-b68d-1920c7681777" providerId="ADAL" clId="{F09E92CA-757A-4A80-8719-6F279D137BDE}" dt="2020-05-12T06:43:48.307" v="240" actId="20577"/>
        <pc:sldMkLst>
          <pc:docMk/>
          <pc:sldMk cId="3139332052" sldId="1568"/>
        </pc:sldMkLst>
        <pc:spChg chg="mod">
          <ac:chgData name="Julie Koesmarno" userId="31fed1c3-d6ac-4405-b68d-1920c7681777" providerId="ADAL" clId="{F09E92CA-757A-4A80-8719-6F279D137BDE}" dt="2020-05-12T06:43:48.307" v="240" actId="20577"/>
          <ac:spMkLst>
            <pc:docMk/>
            <pc:sldMk cId="3139332052" sldId="1568"/>
            <ac:spMk id="5" creationId="{00000000-0000-0000-0000-000000000000}"/>
          </ac:spMkLst>
        </pc:spChg>
      </pc:sldChg>
      <pc:sldChg chg="modSp">
        <pc:chgData name="Julie Koesmarno" userId="31fed1c3-d6ac-4405-b68d-1920c7681777" providerId="ADAL" clId="{F09E92CA-757A-4A80-8719-6F279D137BDE}" dt="2020-05-12T06:52:24.798" v="675" actId="207"/>
        <pc:sldMkLst>
          <pc:docMk/>
          <pc:sldMk cId="3517347649" sldId="1599"/>
        </pc:sldMkLst>
        <pc:spChg chg="mod">
          <ac:chgData name="Julie Koesmarno" userId="31fed1c3-d6ac-4405-b68d-1920c7681777" providerId="ADAL" clId="{F09E92CA-757A-4A80-8719-6F279D137BDE}" dt="2020-05-12T06:52:24.798" v="675" actId="207"/>
          <ac:spMkLst>
            <pc:docMk/>
            <pc:sldMk cId="3517347649" sldId="1599"/>
            <ac:spMk id="3" creationId="{8AB2F958-A5EB-4609-A615-759A2117C925}"/>
          </ac:spMkLst>
        </pc:spChg>
      </pc:sldChg>
      <pc:sldChg chg="del">
        <pc:chgData name="Julie Koesmarno" userId="31fed1c3-d6ac-4405-b68d-1920c7681777" providerId="ADAL" clId="{F09E92CA-757A-4A80-8719-6F279D137BDE}" dt="2020-05-12T06:42:01.988" v="198" actId="47"/>
        <pc:sldMkLst>
          <pc:docMk/>
          <pc:sldMk cId="1515512664" sldId="1635"/>
        </pc:sldMkLst>
      </pc:sldChg>
      <pc:sldChg chg="del">
        <pc:chgData name="Julie Koesmarno" userId="31fed1c3-d6ac-4405-b68d-1920c7681777" providerId="ADAL" clId="{F09E92CA-757A-4A80-8719-6F279D137BDE}" dt="2020-05-12T06:42:55.506" v="208" actId="2696"/>
        <pc:sldMkLst>
          <pc:docMk/>
          <pc:sldMk cId="550889703" sldId="1646"/>
        </pc:sldMkLst>
      </pc:sldChg>
      <pc:sldChg chg="modSp mod">
        <pc:chgData name="Julie Koesmarno" userId="31fed1c3-d6ac-4405-b68d-1920c7681777" providerId="ADAL" clId="{F09E92CA-757A-4A80-8719-6F279D137BDE}" dt="2020-05-12T06:46:15.129" v="330" actId="20577"/>
        <pc:sldMkLst>
          <pc:docMk/>
          <pc:sldMk cId="1753972487" sldId="1647"/>
        </pc:sldMkLst>
        <pc:spChg chg="mod">
          <ac:chgData name="Julie Koesmarno" userId="31fed1c3-d6ac-4405-b68d-1920c7681777" providerId="ADAL" clId="{F09E92CA-757A-4A80-8719-6F279D137BDE}" dt="2020-05-12T06:46:15.129" v="330" actId="20577"/>
          <ac:spMkLst>
            <pc:docMk/>
            <pc:sldMk cId="1753972487" sldId="1647"/>
            <ac:spMk id="3" creationId="{8AB2F958-A5EB-4609-A615-759A2117C925}"/>
          </ac:spMkLst>
        </pc:spChg>
      </pc:sldChg>
      <pc:sldChg chg="addSp delSp modSp new mod">
        <pc:chgData name="Julie Koesmarno" userId="31fed1c3-d6ac-4405-b68d-1920c7681777" providerId="ADAL" clId="{F09E92CA-757A-4A80-8719-6F279D137BDE}" dt="2020-05-12T06:52:33.647" v="676" actId="207"/>
        <pc:sldMkLst>
          <pc:docMk/>
          <pc:sldMk cId="822513614" sldId="1648"/>
        </pc:sldMkLst>
        <pc:spChg chg="add del">
          <ac:chgData name="Julie Koesmarno" userId="31fed1c3-d6ac-4405-b68d-1920c7681777" providerId="ADAL" clId="{F09E92CA-757A-4A80-8719-6F279D137BDE}" dt="2020-05-12T06:46:37.466" v="340"/>
          <ac:spMkLst>
            <pc:docMk/>
            <pc:sldMk cId="822513614" sldId="1648"/>
            <ac:spMk id="2" creationId="{F3E455DC-4978-41D2-8E95-CB305D559E23}"/>
          </ac:spMkLst>
        </pc:spChg>
        <pc:spChg chg="add del">
          <ac:chgData name="Julie Koesmarno" userId="31fed1c3-d6ac-4405-b68d-1920c7681777" providerId="ADAL" clId="{F09E92CA-757A-4A80-8719-6F279D137BDE}" dt="2020-05-12T06:46:37.466" v="340"/>
          <ac:spMkLst>
            <pc:docMk/>
            <pc:sldMk cId="822513614" sldId="1648"/>
            <ac:spMk id="3" creationId="{FC5CEC56-F0C9-4DA7-821F-1792800C30DA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4" creationId="{8117B1E2-9525-4CB4-B182-5F3B29A5A646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5" creationId="{A4B3F7D8-902A-4F4B-A32E-1933F1F8044B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6" creationId="{0956C1BD-AD3B-4A32-9193-ABEA1AD1C39C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7" creationId="{8D97CB9B-E032-437E-8690-0974A1C33988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8" creationId="{48245CE7-E97B-48A8-A312-F2B630F8683E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9" creationId="{9A7EBAAE-C97B-4EFF-95FF-6A126BD7367F}"/>
          </ac:spMkLst>
        </pc:spChg>
        <pc:spChg chg="add del mod">
          <ac:chgData name="Julie Koesmarno" userId="31fed1c3-d6ac-4405-b68d-1920c7681777" providerId="ADAL" clId="{F09E92CA-757A-4A80-8719-6F279D137BDE}" dt="2020-05-12T06:46:34.412" v="339"/>
          <ac:spMkLst>
            <pc:docMk/>
            <pc:sldMk cId="822513614" sldId="1648"/>
            <ac:spMk id="10" creationId="{4A4F109B-7F9F-4837-8D39-511EBBC1BCC5}"/>
          </ac:spMkLst>
        </pc:spChg>
        <pc:spChg chg="add mod">
          <ac:chgData name="Julie Koesmarno" userId="31fed1c3-d6ac-4405-b68d-1920c7681777" providerId="ADAL" clId="{F09E92CA-757A-4A80-8719-6F279D137BDE}" dt="2020-05-12T06:52:33.647" v="676" actId="207"/>
          <ac:spMkLst>
            <pc:docMk/>
            <pc:sldMk cId="822513614" sldId="1648"/>
            <ac:spMk id="11" creationId="{406ADE30-ADA6-4153-8683-9D536E54EBA4}"/>
          </ac:spMkLst>
        </pc:spChg>
        <pc:spChg chg="add mod">
          <ac:chgData name="Julie Koesmarno" userId="31fed1c3-d6ac-4405-b68d-1920c7681777" providerId="ADAL" clId="{F09E92CA-757A-4A80-8719-6F279D137BDE}" dt="2020-05-12T06:51:34.013" v="674" actId="20577"/>
          <ac:spMkLst>
            <pc:docMk/>
            <pc:sldMk cId="822513614" sldId="1648"/>
            <ac:spMk id="12" creationId="{431A11E3-76D6-4F7B-BB60-5919363B33D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108CE-09DF-45B3-94AC-E9422C198573}" type="datetime8">
              <a:rPr lang="en-US" smtClean="0">
                <a:latin typeface="Segoe UI" pitchFamily="34" charset="0"/>
              </a:rPr>
              <a:t>7/12/2020 10:04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6459C4A-41B9-49E1-B537-C345D8292964}" type="datetime8">
              <a:rPr lang="en-US" smtClean="0"/>
              <a:t>7/12/2020 10:03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7/12/2020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7/12/2020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5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7/12/2020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7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properties of new data by learning from a sample</a:t>
            </a:r>
          </a:p>
          <a:p>
            <a:pPr lvl="1"/>
            <a:r>
              <a:rPr lang="en-US" dirty="0"/>
              <a:t>Predict sales of stores in a region based on historical sales</a:t>
            </a:r>
          </a:p>
          <a:p>
            <a:pPr lvl="1"/>
            <a:r>
              <a:rPr lang="en-US" dirty="0"/>
              <a:t>Predict probability of fraud on a new credit card transaction</a:t>
            </a:r>
          </a:p>
          <a:p>
            <a:pPr lvl="1"/>
            <a:r>
              <a:rPr lang="en-US" dirty="0"/>
              <a:t>Predict default of a new loan based on loan / transaction history</a:t>
            </a:r>
          </a:p>
          <a:p>
            <a:pPr lvl="1"/>
            <a:r>
              <a:rPr lang="en-US" dirty="0"/>
              <a:t>Predict sentiment of a new tweet or review</a:t>
            </a:r>
          </a:p>
          <a:p>
            <a:pPr lvl="1"/>
            <a:r>
              <a:rPr lang="en-US" dirty="0"/>
              <a:t>Classify new image(s) based on sample images &amp; attributes</a:t>
            </a:r>
          </a:p>
          <a:p>
            <a:pPr lvl="1"/>
            <a:r>
              <a:rPr lang="en-US" dirty="0"/>
              <a:t>Classify data into groups or clusters</a:t>
            </a:r>
          </a:p>
          <a:p>
            <a:r>
              <a:rPr lang="en-US" dirty="0"/>
              <a:t>Popular ML technologies</a:t>
            </a:r>
          </a:p>
          <a:p>
            <a:pPr lvl="1"/>
            <a:r>
              <a:rPr lang="en-US" sz="3200" b="1" dirty="0"/>
              <a:t>R &amp; Python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7/12/2020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2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7/12/2020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4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6459C4A-41B9-49E1-B537-C345D8292964}" type="datetime8">
              <a:rPr lang="en-US" smtClean="0"/>
              <a:t>7/12/2020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hyperlink" Target="http://www.sqlpass.org/PASSChapters/VirtualChapters.aspx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2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435838" cy="69982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0"/>
            <a:ext cx="12436476" cy="6994525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18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6068" y="3097214"/>
            <a:ext cx="8041505" cy="1227586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Data Amp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86069" y="4011304"/>
            <a:ext cx="3534975" cy="860319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9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April 19, 2017</a:t>
            </a:r>
          </a:p>
        </p:txBody>
      </p:sp>
    </p:spTree>
    <p:extLst>
      <p:ext uri="{BB962C8B-B14F-4D97-AF65-F5344CB8AC3E}">
        <p14:creationId xmlns:p14="http://schemas.microsoft.com/office/powerpoint/2010/main" val="205674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7441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751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3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087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05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90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1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9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6832" y="-388479"/>
            <a:ext cx="5747740" cy="777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8523" y="4079855"/>
            <a:ext cx="11658937" cy="2525705"/>
          </a:xfrm>
        </p:spPr>
        <p:txBody>
          <a:bodyPr anchor="b">
            <a:noAutofit/>
          </a:bodyPr>
          <a:lstStyle>
            <a:lvl1pPr algn="l">
              <a:defRPr sz="6476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9872" y="389209"/>
            <a:ext cx="11658445" cy="1165183"/>
          </a:xfrm>
        </p:spPr>
        <p:txBody>
          <a:bodyPr anchor="t">
            <a:noAutofit/>
          </a:bodyPr>
          <a:lstStyle>
            <a:lvl1pPr algn="l">
              <a:defRPr lang="en-US" sz="4318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2849" y="3302975"/>
            <a:ext cx="2684611" cy="3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83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8623" y="-388479"/>
            <a:ext cx="5751627" cy="777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016" y="388967"/>
            <a:ext cx="11658445" cy="6216593"/>
          </a:xfrm>
        </p:spPr>
        <p:txBody>
          <a:bodyPr anchor="ctr"/>
          <a:lstStyle>
            <a:lvl1pPr algn="r">
              <a:defRPr sz="6476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293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21764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4352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6528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87051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809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2957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59" y="388966"/>
            <a:ext cx="11658701" cy="6216594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21764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4352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65288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87051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836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744" y="1554149"/>
            <a:ext cx="5826896" cy="5051411"/>
          </a:xfrm>
        </p:spPr>
        <p:txBody>
          <a:bodyPr rIns="180000">
            <a:normAutofit/>
          </a:bodyPr>
          <a:lstStyle>
            <a:lvl1pPr>
              <a:defRPr sz="3022"/>
            </a:lvl1pPr>
            <a:lvl2pPr>
              <a:defRPr sz="2591"/>
            </a:lvl2pPr>
            <a:lvl3pPr>
              <a:defRPr sz="2159"/>
            </a:lvl3pPr>
            <a:lvl4pPr>
              <a:defRPr sz="1943"/>
            </a:lvl4pPr>
            <a:lvl5pPr>
              <a:defRPr sz="1943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9095" y="1554149"/>
            <a:ext cx="5828365" cy="5051411"/>
          </a:xfrm>
        </p:spPr>
        <p:txBody>
          <a:bodyPr lIns="180000">
            <a:normAutofit/>
          </a:bodyPr>
          <a:lstStyle>
            <a:lvl1pPr>
              <a:defRPr sz="3022"/>
            </a:lvl1pPr>
            <a:lvl2pPr>
              <a:defRPr sz="2591"/>
            </a:lvl2pPr>
            <a:lvl3pPr>
              <a:defRPr sz="2159"/>
            </a:lvl3pPr>
            <a:lvl4pPr>
              <a:defRPr sz="1943"/>
            </a:lvl4pPr>
            <a:lvl5pPr>
              <a:defRPr sz="1943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06094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4700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9938" y="4721957"/>
            <a:ext cx="6148828" cy="617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89779" y="5708663"/>
            <a:ext cx="6149146" cy="585037"/>
          </a:xfrm>
        </p:spPr>
        <p:txBody>
          <a:bodyPr/>
          <a:lstStyle>
            <a:lvl1pPr marL="0" indent="0" algn="ctr" defTabSz="6217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04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9779" y="3339931"/>
            <a:ext cx="6149146" cy="1315211"/>
          </a:xfrm>
        </p:spPr>
        <p:txBody>
          <a:bodyPr anchor="b"/>
          <a:lstStyle>
            <a:lvl1pPr marL="0" marR="0" indent="0" algn="ctr" defTabSz="621746" rtl="0" eaLnBrk="1" fontAlgn="auto" latinLnBrk="0" hangingPunct="1">
              <a:lnSpc>
                <a:spcPts val="47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4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 slide no </a:t>
            </a:r>
            <a:br>
              <a:rPr lang="en-US" dirty="0"/>
            </a:br>
            <a:r>
              <a:rPr lang="en-US" dirty="0"/>
              <a:t>more than 2 lines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40" y="525160"/>
            <a:ext cx="2296224" cy="2295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8630726" y="0"/>
            <a:ext cx="380574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036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ase 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997269" y="2547998"/>
            <a:ext cx="886371" cy="1740430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305928" y="2547998"/>
            <a:ext cx="7309127" cy="1913110"/>
          </a:xfrm>
          <a:prstGeom prst="rect">
            <a:avLst/>
          </a:prstGeom>
        </p:spPr>
        <p:txBody>
          <a:bodyPr vert="horz" lIns="124347" tIns="62174" rIns="124347" bIns="6217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7343" b="0" i="0" dirty="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" t="8093" r="340" b="8093"/>
          <a:stretch/>
        </p:blipFill>
        <p:spPr>
          <a:xfrm>
            <a:off x="3" y="0"/>
            <a:ext cx="12436472" cy="6994525"/>
          </a:xfrm>
          <a:prstGeom prst="rect">
            <a:avLst/>
          </a:prstGeom>
        </p:spPr>
      </p:pic>
      <p:sp>
        <p:nvSpPr>
          <p:cNvPr id="7" name="Freeform 6"/>
          <p:cNvSpPr/>
          <p:nvPr userDrawn="1"/>
        </p:nvSpPr>
        <p:spPr>
          <a:xfrm>
            <a:off x="3026879" y="2549556"/>
            <a:ext cx="886371" cy="1740430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4350910" y="2512158"/>
            <a:ext cx="7309127" cy="1913110"/>
          </a:xfrm>
          <a:prstGeom prst="rect">
            <a:avLst/>
          </a:prstGeom>
        </p:spPr>
        <p:txBody>
          <a:bodyPr vert="horz" lIns="124347" tIns="62174" rIns="124347" bIns="62174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7343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7156919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plore 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 userDrawn="1"/>
        </p:nvCxnSpPr>
        <p:spPr>
          <a:xfrm>
            <a:off x="2366128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74054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6181979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8089905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9997831" y="2419381"/>
            <a:ext cx="0" cy="2717373"/>
          </a:xfrm>
          <a:prstGeom prst="line">
            <a:avLst/>
          </a:prstGeom>
          <a:ln w="635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hlinkClick r:id="rId2"/>
          </p:cNvPr>
          <p:cNvSpPr/>
          <p:nvPr userDrawn="1"/>
        </p:nvSpPr>
        <p:spPr>
          <a:xfrm>
            <a:off x="608635" y="3903537"/>
            <a:ext cx="1606851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Free online webinar events </a:t>
            </a:r>
          </a:p>
        </p:txBody>
      </p:sp>
      <p:sp>
        <p:nvSpPr>
          <p:cNvPr id="33" name="Rectangle 32">
            <a:hlinkClick r:id="rId3"/>
          </p:cNvPr>
          <p:cNvSpPr/>
          <p:nvPr userDrawn="1"/>
        </p:nvSpPr>
        <p:spPr>
          <a:xfrm>
            <a:off x="4355572" y="3903537"/>
            <a:ext cx="1748084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>
                <a:solidFill>
                  <a:schemeClr val="bg2">
                    <a:lumMod val="50000"/>
                  </a:schemeClr>
                </a:solidFill>
              </a:rPr>
              <a:t>Free 1-day local training events</a:t>
            </a:r>
            <a:endParaRPr lang="en-US" sz="122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hlinkClick r:id="rId4"/>
          </p:cNvPr>
          <p:cNvSpPr/>
          <p:nvPr userDrawn="1"/>
        </p:nvSpPr>
        <p:spPr>
          <a:xfrm>
            <a:off x="2445948" y="3903537"/>
            <a:ext cx="1746590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>
                <a:solidFill>
                  <a:schemeClr val="bg2">
                    <a:lumMod val="50000"/>
                  </a:schemeClr>
                </a:solidFill>
              </a:rPr>
              <a:t>Local user groups around the world</a:t>
            </a:r>
            <a:endParaRPr lang="en-US" sz="1224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hlinkClick r:id="rId5"/>
          </p:cNvPr>
          <p:cNvSpPr/>
          <p:nvPr userDrawn="1"/>
        </p:nvSpPr>
        <p:spPr>
          <a:xfrm>
            <a:off x="6260304" y="3903537"/>
            <a:ext cx="1753342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Online special interest user groups </a:t>
            </a:r>
          </a:p>
        </p:txBody>
      </p:sp>
      <p:sp>
        <p:nvSpPr>
          <p:cNvPr id="36" name="Rectangle 35">
            <a:hlinkClick r:id="rId4"/>
          </p:cNvPr>
          <p:cNvSpPr/>
          <p:nvPr userDrawn="1"/>
        </p:nvSpPr>
        <p:spPr>
          <a:xfrm>
            <a:off x="8250737" y="3903537"/>
            <a:ext cx="1599469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Business analytics training 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9107" r="12861" b="9107"/>
          <a:stretch/>
        </p:blipFill>
        <p:spPr>
          <a:xfrm>
            <a:off x="876737" y="2541307"/>
            <a:ext cx="1070647" cy="11786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5434" r="9820" b="15434"/>
          <a:stretch/>
        </p:blipFill>
        <p:spPr>
          <a:xfrm>
            <a:off x="4628579" y="2680836"/>
            <a:ext cx="1216422" cy="10463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89" y="2552850"/>
            <a:ext cx="865388" cy="11024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96" y="2598485"/>
            <a:ext cx="832169" cy="10601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115" y="2644495"/>
            <a:ext cx="912846" cy="98552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" t="15759" r="9343" b="15759"/>
          <a:stretch/>
        </p:blipFill>
        <p:spPr>
          <a:xfrm>
            <a:off x="8416821" y="2659702"/>
            <a:ext cx="1267302" cy="10671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39530" r="6578" b="37311"/>
          <a:stretch/>
        </p:blipFill>
        <p:spPr>
          <a:xfrm>
            <a:off x="0" y="4784290"/>
            <a:ext cx="12436475" cy="2210236"/>
          </a:xfrm>
          <a:prstGeom prst="rect">
            <a:avLst/>
          </a:prstGeom>
        </p:spPr>
      </p:pic>
      <p:sp>
        <p:nvSpPr>
          <p:cNvPr id="44" name="Rounded Rectangle 43"/>
          <p:cNvSpPr/>
          <p:nvPr userDrawn="1"/>
        </p:nvSpPr>
        <p:spPr>
          <a:xfrm>
            <a:off x="1092822" y="5254241"/>
            <a:ext cx="2572491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>
                <a:solidFill>
                  <a:schemeClr val="bg2"/>
                </a:solidFill>
              </a:rPr>
              <a:t>Free Online Resources </a:t>
            </a:r>
          </a:p>
        </p:txBody>
      </p:sp>
      <p:sp>
        <p:nvSpPr>
          <p:cNvPr id="46" name="Rectangle 45">
            <a:hlinkClick r:id="rId4"/>
          </p:cNvPr>
          <p:cNvSpPr/>
          <p:nvPr userDrawn="1"/>
        </p:nvSpPr>
        <p:spPr>
          <a:xfrm>
            <a:off x="1319351" y="5628170"/>
            <a:ext cx="2119433" cy="9134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PASS Blog</a:t>
            </a:r>
          </a:p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White Papers</a:t>
            </a:r>
          </a:p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Session Recordings</a:t>
            </a:r>
          </a:p>
        </p:txBody>
      </p:sp>
      <p:sp>
        <p:nvSpPr>
          <p:cNvPr id="47" name="Rounded Rectangle 46"/>
          <p:cNvSpPr/>
          <p:nvPr userDrawn="1"/>
        </p:nvSpPr>
        <p:spPr>
          <a:xfrm>
            <a:off x="4587276" y="5254241"/>
            <a:ext cx="3189405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>
                <a:solidFill>
                  <a:schemeClr val="bg2"/>
                </a:solidFill>
              </a:rPr>
              <a:t>Newsletter </a:t>
            </a:r>
          </a:p>
        </p:txBody>
      </p:sp>
      <p:sp>
        <p:nvSpPr>
          <p:cNvPr id="48" name="Rounded Rectangle 47"/>
          <p:cNvSpPr/>
          <p:nvPr userDrawn="1"/>
        </p:nvSpPr>
        <p:spPr>
          <a:xfrm>
            <a:off x="8660238" y="5254241"/>
            <a:ext cx="2675187" cy="305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24347" rtlCol="0" anchor="ctr"/>
          <a:lstStyle/>
          <a:p>
            <a:pPr algn="ctr"/>
            <a:r>
              <a:rPr lang="en-US" sz="1360" b="1" spc="27" dirty="0" err="1">
                <a:solidFill>
                  <a:schemeClr val="bg2"/>
                </a:solidFill>
              </a:rPr>
              <a:t>www.pass.org</a:t>
            </a:r>
            <a:endParaRPr lang="en-US" sz="1360" b="1" spc="27" dirty="0">
              <a:solidFill>
                <a:schemeClr val="bg2"/>
              </a:solidFill>
            </a:endParaRPr>
          </a:p>
        </p:txBody>
      </p:sp>
      <p:sp>
        <p:nvSpPr>
          <p:cNvPr id="49" name="Title 3"/>
          <p:cNvSpPr txBox="1">
            <a:spLocks/>
          </p:cNvSpPr>
          <p:nvPr userDrawn="1"/>
        </p:nvSpPr>
        <p:spPr>
          <a:xfrm>
            <a:off x="621824" y="927849"/>
            <a:ext cx="11192828" cy="833544"/>
          </a:xfrm>
          <a:prstGeom prst="rect">
            <a:avLst/>
          </a:prstGeom>
        </p:spPr>
        <p:txBody>
          <a:bodyPr vert="horz" lIns="124347" tIns="62174" rIns="124347" bIns="6217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ctr">
              <a:tabLst>
                <a:tab pos="5900114" algn="l"/>
              </a:tabLst>
            </a:pPr>
            <a:r>
              <a:rPr lang="en-US" sz="5440" dirty="0"/>
              <a:t>Explore everything PASS has to offer </a:t>
            </a:r>
          </a:p>
        </p:txBody>
      </p:sp>
      <p:sp>
        <p:nvSpPr>
          <p:cNvPr id="26" name="Rectangle 25">
            <a:hlinkClick r:id="rId4"/>
          </p:cNvPr>
          <p:cNvSpPr/>
          <p:nvPr userDrawn="1"/>
        </p:nvSpPr>
        <p:spPr>
          <a:xfrm>
            <a:off x="5122260" y="5655801"/>
            <a:ext cx="2119433" cy="9134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088" dirty="0">
                <a:solidFill>
                  <a:schemeClr val="bg2"/>
                </a:solidFill>
              </a:rPr>
              <a:t>PASS</a:t>
            </a:r>
            <a:r>
              <a:rPr lang="en-US" sz="1088" baseline="0" dirty="0">
                <a:solidFill>
                  <a:schemeClr val="bg2"/>
                </a:solidFill>
              </a:rPr>
              <a:t> Connector</a:t>
            </a:r>
          </a:p>
          <a:p>
            <a:pPr algn="ctr">
              <a:lnSpc>
                <a:spcPct val="150000"/>
              </a:lnSpc>
            </a:pPr>
            <a:r>
              <a:rPr lang="en-US" sz="1088" baseline="0" dirty="0">
                <a:solidFill>
                  <a:schemeClr val="bg2"/>
                </a:solidFill>
              </a:rPr>
              <a:t>BA Insights</a:t>
            </a:r>
            <a:endParaRPr lang="en-US" sz="1088" dirty="0">
              <a:solidFill>
                <a:schemeClr val="bg2"/>
              </a:solidFill>
            </a:endParaRPr>
          </a:p>
        </p:txBody>
      </p:sp>
      <p:sp>
        <p:nvSpPr>
          <p:cNvPr id="43" name="Rectangle 42">
            <a:hlinkClick r:id="rId4"/>
          </p:cNvPr>
          <p:cNvSpPr/>
          <p:nvPr userDrawn="1"/>
        </p:nvSpPr>
        <p:spPr>
          <a:xfrm>
            <a:off x="10055804" y="3903537"/>
            <a:ext cx="1599469" cy="56022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24" dirty="0">
                <a:solidFill>
                  <a:schemeClr val="bg2">
                    <a:lumMod val="50000"/>
                  </a:schemeClr>
                </a:solidFill>
              </a:rPr>
              <a:t>Get involved</a:t>
            </a:r>
          </a:p>
        </p:txBody>
      </p:sp>
    </p:spTree>
    <p:extLst>
      <p:ext uri="{BB962C8B-B14F-4D97-AF65-F5344CB8AC3E}">
        <p14:creationId xmlns:p14="http://schemas.microsoft.com/office/powerpoint/2010/main" val="39310337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277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 userDrawn="1"/>
        </p:nvSpPr>
        <p:spPr>
          <a:xfrm>
            <a:off x="7589658" y="0"/>
            <a:ext cx="4846818" cy="69945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8116" y="3580472"/>
            <a:ext cx="4418221" cy="640404"/>
          </a:xfrm>
        </p:spPr>
        <p:txBody>
          <a:bodyPr anchor="b"/>
          <a:lstStyle>
            <a:lvl1pPr algn="ctr">
              <a:defRPr sz="4352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1418350" y="4211459"/>
            <a:ext cx="4417540" cy="551682"/>
          </a:xfrm>
        </p:spPr>
        <p:txBody>
          <a:bodyPr/>
          <a:lstStyle>
            <a:lvl1pPr marL="0" marR="0" indent="0" algn="ctr" defTabSz="6217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720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122202" y="1525174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2646476" y="1044579"/>
            <a:ext cx="1962632" cy="196235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28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2202" y="1891401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8122202" y="3048583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22202" y="3414811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8122202" y="4549509"/>
            <a:ext cx="3854294" cy="36558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904" b="0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8122202" y="4915737"/>
            <a:ext cx="3854294" cy="808464"/>
          </a:xfrm>
        </p:spPr>
        <p:txBody>
          <a:bodyPr/>
          <a:lstStyle>
            <a:lvl1pPr marL="0" marR="0" indent="0" algn="l" defTabSz="1243493" rtl="0" eaLnBrk="1" fontAlgn="auto" latinLnBrk="0" hangingPunct="1">
              <a:lnSpc>
                <a:spcPct val="9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28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293264" y="5284752"/>
            <a:ext cx="1183192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>
                <a:solidFill>
                  <a:schemeClr val="accent1"/>
                </a:solidFill>
              </a:rPr>
              <a:t>/</a:t>
            </a:r>
            <a:r>
              <a:rPr lang="en-US" sz="1496" dirty="0" err="1">
                <a:solidFill>
                  <a:schemeClr val="accent1"/>
                </a:solidFill>
              </a:rPr>
              <a:t>yourname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3221309" y="5284752"/>
            <a:ext cx="1407887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>
                <a:solidFill>
                  <a:schemeClr val="accent1"/>
                </a:solidFill>
              </a:rPr>
              <a:t>@</a:t>
            </a:r>
            <a:r>
              <a:rPr lang="en-US" sz="1496" dirty="0" err="1">
                <a:solidFill>
                  <a:schemeClr val="accent1"/>
                </a:solidFill>
              </a:rPr>
              <a:t>yourhandle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5309147" y="5284752"/>
            <a:ext cx="1183192" cy="356203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 err="1">
                <a:solidFill>
                  <a:schemeClr val="accent1"/>
                </a:solidFill>
              </a:rPr>
              <a:t>yourname</a:t>
            </a:r>
            <a:endParaRPr lang="en-US" sz="1496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53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813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615347" y="2800292"/>
            <a:ext cx="11210100" cy="3370318"/>
          </a:xfrm>
        </p:spPr>
        <p:txBody>
          <a:bodyPr>
            <a:noAutofit/>
          </a:bodyPr>
          <a:lstStyle>
            <a:lvl1pPr marL="315191" marR="0" indent="-315191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48">
                <a:solidFill>
                  <a:srgbClr val="58585A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615347" y="1678364"/>
            <a:ext cx="11210100" cy="584195"/>
          </a:xfrm>
        </p:spPr>
        <p:txBody>
          <a:bodyPr>
            <a:noAutofit/>
          </a:bodyPr>
          <a:lstStyle>
            <a:lvl1pPr marL="0" marR="0" indent="0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720">
                <a:solidFill>
                  <a:schemeClr val="accent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180962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87278" y="2046807"/>
            <a:ext cx="11236010" cy="609707"/>
          </a:xfrm>
        </p:spPr>
        <p:txBody>
          <a:bodyPr anchor="b"/>
          <a:lstStyle>
            <a:lvl1pPr marL="0" indent="0">
              <a:buNone/>
              <a:defRPr sz="3808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87278" y="2654517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87278" y="3449219"/>
            <a:ext cx="11236010" cy="609707"/>
          </a:xfrm>
        </p:spPr>
        <p:txBody>
          <a:bodyPr anchor="b"/>
          <a:lstStyle>
            <a:lvl1pPr marL="0" indent="0">
              <a:buNone/>
              <a:defRPr sz="2720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87278" y="4056931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587278" y="4814232"/>
            <a:ext cx="11236010" cy="609707"/>
          </a:xfrm>
        </p:spPr>
        <p:txBody>
          <a:bodyPr anchor="b"/>
          <a:lstStyle>
            <a:lvl1pPr marL="0" indent="0">
              <a:buNone/>
              <a:defRPr sz="1904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587278" y="5421943"/>
            <a:ext cx="11236010" cy="553611"/>
          </a:xfrm>
        </p:spPr>
        <p:txBody>
          <a:bodyPr/>
          <a:lstStyle>
            <a:lvl1pPr marL="0" indent="0">
              <a:buNone/>
              <a:defRPr sz="2176">
                <a:solidFill>
                  <a:schemeClr val="bg2">
                    <a:lumMod val="50000"/>
                  </a:schemeClr>
                </a:solidFill>
              </a:defRPr>
            </a:lvl1pPr>
            <a:lvl3pPr marL="401544" marR="0" indent="-401544" algn="l" defTabSz="124349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13436778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614014" y="2415915"/>
            <a:ext cx="5005779" cy="531066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808872" y="2415915"/>
            <a:ext cx="5005779" cy="531066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14013" y="2986899"/>
            <a:ext cx="5005779" cy="3333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32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808871" y="2986899"/>
            <a:ext cx="5005779" cy="3333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632" b="0" i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43493" rtl="0" eaLnBrk="1" latinLnBrk="0" hangingPunct="1">
              <a:lnSpc>
                <a:spcPct val="90000"/>
              </a:lnSpc>
              <a:spcBef>
                <a:spcPts val="136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8528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586792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1"/>
          </p:nvPr>
        </p:nvSpPr>
        <p:spPr>
          <a:xfrm>
            <a:off x="2909994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5233197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7556400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9879602" y="2986756"/>
            <a:ext cx="1952566" cy="2756793"/>
          </a:xfrm>
        </p:spPr>
        <p:txBody>
          <a:bodyPr lIns="91440" tIns="45720" rIns="91440"/>
          <a:lstStyle>
            <a:lvl1pPr marL="0" algn="l" defTabSz="1243493" rtl="0" eaLnBrk="1" latinLnBrk="0" hangingPunct="1">
              <a:defRPr lang="en-US" sz="1496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586791" y="2325120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290973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523267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7555611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9861822" y="2333637"/>
            <a:ext cx="1952829" cy="434487"/>
          </a:xfrm>
        </p:spPr>
        <p:txBody>
          <a:bodyPr anchor="b">
            <a:normAutofit/>
          </a:bodyPr>
          <a:lstStyle>
            <a:lvl1pPr marL="0" indent="0" algn="l" defTabSz="1243493" rtl="0" eaLnBrk="1" latinLnBrk="0" hangingPunct="1">
              <a:buNone/>
              <a:defRPr lang="en-US" sz="1904" kern="1200" baseline="0" dirty="0" smtClean="0">
                <a:solidFill>
                  <a:schemeClr val="accent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2526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9184" y="1810172"/>
            <a:ext cx="11192828" cy="4467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720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48">
                <a:solidFill>
                  <a:schemeClr val="tx1"/>
                </a:solidFill>
                <a:latin typeface="Consolas"/>
                <a:cs typeface="Consolas"/>
              </a:defRPr>
            </a:lvl2pPr>
            <a:lvl3pPr marL="401544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3pPr>
            <a:lvl4pPr marL="787978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50663" indent="0">
              <a:buClr>
                <a:schemeClr val="accent3"/>
              </a:buClr>
              <a:buFontTx/>
              <a:buNone/>
              <a:defRPr sz="2176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3254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u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34974" r="6578" b="26331"/>
          <a:stretch/>
        </p:blipFill>
        <p:spPr>
          <a:xfrm>
            <a:off x="0" y="3309606"/>
            <a:ext cx="12436475" cy="3693196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 userDrawn="1"/>
        </p:nvSpPr>
        <p:spPr>
          <a:xfrm>
            <a:off x="621824" y="927849"/>
            <a:ext cx="11192828" cy="833544"/>
          </a:xfrm>
          <a:prstGeom prst="rect">
            <a:avLst/>
          </a:prstGeom>
        </p:spPr>
        <p:txBody>
          <a:bodyPr vert="horz" lIns="124347" tIns="62174" rIns="124347" bIns="62174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indent="0" algn="ctr">
              <a:tabLst>
                <a:tab pos="5900114" algn="l"/>
              </a:tabLst>
            </a:pPr>
            <a:r>
              <a:rPr lang="en-US" sz="5984" dirty="0"/>
              <a:t>Session evaluations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519171" y="5087054"/>
            <a:ext cx="3275523" cy="5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Download the </a:t>
            </a:r>
            <a:r>
              <a:rPr lang="en-US" sz="1632" dirty="0" err="1">
                <a:solidFill>
                  <a:schemeClr val="bg2"/>
                </a:solidFill>
              </a:rPr>
              <a:t>GuideBook</a:t>
            </a:r>
            <a:r>
              <a:rPr lang="en-US" sz="1632" dirty="0">
                <a:solidFill>
                  <a:schemeClr val="bg2"/>
                </a:solidFill>
              </a:rPr>
              <a:t> App and search: PASS Summit 2017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490269" y="5086741"/>
            <a:ext cx="3263076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Follow the QR code link displayed on session signage throughout the conference venue and in the program guide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09119" y="1724290"/>
            <a:ext cx="6218238" cy="431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48" dirty="0">
                <a:solidFill>
                  <a:schemeClr val="accent3"/>
                </a:solidFill>
              </a:rPr>
              <a:t>Your feedback is important and valuable. </a:t>
            </a:r>
          </a:p>
        </p:txBody>
      </p:sp>
      <p:sp>
        <p:nvSpPr>
          <p:cNvPr id="9" name="Shape 2683"/>
          <p:cNvSpPr/>
          <p:nvPr userDrawn="1"/>
        </p:nvSpPr>
        <p:spPr>
          <a:xfrm>
            <a:off x="1946793" y="4367169"/>
            <a:ext cx="353060" cy="4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Shape 2847"/>
          <p:cNvSpPr/>
          <p:nvPr userDrawn="1"/>
        </p:nvSpPr>
        <p:spPr>
          <a:xfrm>
            <a:off x="5944822" y="4399693"/>
            <a:ext cx="424219" cy="424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Shape 2643"/>
          <p:cNvSpPr/>
          <p:nvPr userDrawn="1"/>
        </p:nvSpPr>
        <p:spPr>
          <a:xfrm>
            <a:off x="9988045" y="4391256"/>
            <a:ext cx="250153" cy="458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5899" tIns="25899" rIns="25899" bIns="25899" anchor="ctr"/>
          <a:lstStyle/>
          <a:p>
            <a:pPr defTabSz="31078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4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60517" y="5086740"/>
            <a:ext cx="3263076" cy="34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2" dirty="0">
                <a:solidFill>
                  <a:schemeClr val="bg2"/>
                </a:solidFill>
              </a:rPr>
              <a:t>Go to </a:t>
            </a:r>
            <a:r>
              <a:rPr lang="en-US" sz="1632" dirty="0" err="1">
                <a:solidFill>
                  <a:schemeClr val="bg2"/>
                </a:solidFill>
              </a:rPr>
              <a:t>passSummit.com</a:t>
            </a:r>
            <a:endParaRPr lang="en-US" sz="1632" dirty="0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2198279" y="3072212"/>
            <a:ext cx="8039917" cy="48162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904" dirty="0">
                <a:solidFill>
                  <a:schemeClr val="bg2"/>
                </a:solidFill>
              </a:rPr>
              <a:t>Submit by 5pm Friday, November 10</a:t>
            </a:r>
            <a:r>
              <a:rPr lang="en-US" sz="1904" baseline="30000" dirty="0">
                <a:solidFill>
                  <a:schemeClr val="bg2"/>
                </a:solidFill>
              </a:rPr>
              <a:t>th</a:t>
            </a:r>
            <a:r>
              <a:rPr lang="en-US" sz="1904" dirty="0">
                <a:solidFill>
                  <a:schemeClr val="bg2"/>
                </a:solidFill>
              </a:rPr>
              <a:t> to win prizes. </a:t>
            </a:r>
            <a:r>
              <a:rPr lang="en-US" sz="1904" b="1" dirty="0">
                <a:solidFill>
                  <a:schemeClr val="bg2"/>
                </a:solidFill>
              </a:rPr>
              <a:t>3 Ways to Access:</a:t>
            </a:r>
          </a:p>
        </p:txBody>
      </p:sp>
    </p:spTree>
    <p:extLst>
      <p:ext uri="{BB962C8B-B14F-4D97-AF65-F5344CB8AC3E}">
        <p14:creationId xmlns:p14="http://schemas.microsoft.com/office/powerpoint/2010/main" val="11002636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542828" y="2824687"/>
            <a:ext cx="6046405" cy="9609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>
              <a:defRPr lang="en-US" sz="7343" b="0" i="0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1906" y="3781397"/>
            <a:ext cx="6047328" cy="617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US" sz="3264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1302" r="43709" b="1302"/>
          <a:stretch/>
        </p:blipFill>
        <p:spPr>
          <a:xfrm>
            <a:off x="8630726" y="0"/>
            <a:ext cx="3805748" cy="6994525"/>
          </a:xfrm>
          <a:prstGeom prst="rect">
            <a:avLst/>
          </a:prstGeom>
        </p:spPr>
      </p:pic>
      <p:pic>
        <p:nvPicPr>
          <p:cNvPr id="3" name="Picture 2" descr="Peas and pea pods">
            <a:extLst>
              <a:ext uri="{FF2B5EF4-FFF2-40B4-BE49-F238E27FC236}">
                <a16:creationId xmlns:a16="http://schemas.microsoft.com/office/drawing/2014/main" id="{3A16DF9C-A766-4F80-AD1F-BD65EA5F1242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r="64921"/>
          <a:stretch/>
        </p:blipFill>
        <p:spPr>
          <a:xfrm>
            <a:off x="8631936" y="0"/>
            <a:ext cx="38039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41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4514816" y="2225178"/>
            <a:ext cx="6046405" cy="960966"/>
          </a:xfrm>
          <a:prstGeom prst="rect">
            <a:avLst/>
          </a:prstGeom>
        </p:spPr>
        <p:txBody>
          <a:bodyPr vert="horz" lIns="124347" tIns="62174" rIns="124347" bIns="62174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343" dirty="0"/>
              <a:t>Thank You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816" y="3667351"/>
            <a:ext cx="6541722" cy="608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720" baseline="0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Learn more from Speaker Name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682367" y="4411165"/>
            <a:ext cx="2085700" cy="375632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 err="1">
                <a:solidFill>
                  <a:schemeClr val="accent1"/>
                </a:solidFill>
              </a:rPr>
              <a:t>email@company.com</a:t>
            </a:r>
            <a:endParaRPr lang="en-US" sz="1496" dirty="0">
              <a:solidFill>
                <a:schemeClr val="accent1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52733" y="4411165"/>
            <a:ext cx="2085700" cy="375632"/>
          </a:xfrm>
        </p:spPr>
        <p:txBody>
          <a:bodyPr/>
          <a:lstStyle>
            <a:lvl1pPr marL="0" algn="l" defTabSz="1243493" rtl="0" eaLnBrk="1" latinLnBrk="0" hangingPunct="1">
              <a:defRPr lang="en-US" sz="1496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96" dirty="0">
                <a:solidFill>
                  <a:schemeClr val="accent1"/>
                </a:solidFill>
              </a:rPr>
              <a:t>@</a:t>
            </a:r>
            <a:r>
              <a:rPr lang="en-US" sz="1496" dirty="0" err="1">
                <a:solidFill>
                  <a:schemeClr val="accent1"/>
                </a:solidFill>
              </a:rPr>
              <a:t>yourhandle</a:t>
            </a:r>
            <a:endParaRPr lang="en-US" sz="1496" dirty="0">
              <a:solidFill>
                <a:schemeClr val="accent1"/>
              </a:solidFill>
            </a:endParaRPr>
          </a:p>
        </p:txBody>
      </p:sp>
      <p:pic>
        <p:nvPicPr>
          <p:cNvPr id="8" name="Picture 7" descr="Cherry blossom with sky in background">
            <a:extLst>
              <a:ext uri="{FF2B5EF4-FFF2-40B4-BE49-F238E27FC236}">
                <a16:creationId xmlns:a16="http://schemas.microsoft.com/office/drawing/2014/main" id="{1DE5E57F-CDA3-40F5-AD39-DE214FD840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753"/>
          <a:stretch/>
        </p:blipFill>
        <p:spPr>
          <a:xfrm>
            <a:off x="-30163" y="0"/>
            <a:ext cx="38039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855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496222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606221" y="1033417"/>
            <a:ext cx="2002305" cy="2002021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271833" y="1033416"/>
            <a:ext cx="2002305" cy="2002021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37445" y="1033416"/>
            <a:ext cx="2002305" cy="2002021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606221" y="3543217"/>
            <a:ext cx="2002305" cy="2002021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71833" y="3543216"/>
            <a:ext cx="2002305" cy="2002021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937445" y="3543216"/>
            <a:ext cx="2002305" cy="2002021"/>
          </a:xfrm>
        </p:spPr>
        <p:txBody>
          <a:bodyPr>
            <a:normAutofit/>
          </a:bodyPr>
          <a:lstStyle/>
          <a:p>
            <a:pPr lvl="0"/>
            <a:endParaRPr lang="en-US" noProof="0"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726472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744" y="388966"/>
            <a:ext cx="11658701" cy="7771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759" y="1554095"/>
            <a:ext cx="11658701" cy="5051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713749" y="1244596"/>
            <a:ext cx="18473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48" dirty="0"/>
          </a:p>
        </p:txBody>
      </p:sp>
    </p:spTree>
    <p:extLst>
      <p:ext uri="{BB962C8B-B14F-4D97-AF65-F5344CB8AC3E}">
        <p14:creationId xmlns:p14="http://schemas.microsoft.com/office/powerpoint/2010/main" val="145374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68" r:id="rId8"/>
  </p:sldLayoutIdLst>
  <p:txStyles>
    <p:titleStyle>
      <a:lvl1pPr algn="l" defTabSz="621762" rtl="0" eaLnBrk="1" latinLnBrk="0" hangingPunct="1">
        <a:spcBef>
          <a:spcPct val="0"/>
        </a:spcBef>
        <a:buNone/>
        <a:defRPr sz="474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21762" rtl="0" eaLnBrk="1" latinLnBrk="0" hangingPunct="1">
        <a:spcBef>
          <a:spcPct val="20000"/>
        </a:spcBef>
        <a:buFont typeface="Wingdings" charset="2"/>
        <a:buNone/>
        <a:defRPr sz="3886" kern="1200">
          <a:solidFill>
            <a:schemeClr val="tx2"/>
          </a:solidFill>
          <a:latin typeface="+mn-lt"/>
          <a:ea typeface="+mn-ea"/>
          <a:cs typeface="+mn-cs"/>
        </a:defRPr>
      </a:lvl1pPr>
      <a:lvl2pPr marL="621764" indent="0" algn="l" defTabSz="621762" rtl="0" eaLnBrk="1" latinLnBrk="0" hangingPunct="1">
        <a:spcBef>
          <a:spcPct val="20000"/>
        </a:spcBef>
        <a:buFont typeface="Wingdings" charset="2"/>
        <a:buNone/>
        <a:defRPr sz="3454" kern="1200">
          <a:solidFill>
            <a:schemeClr val="tx2"/>
          </a:solidFill>
          <a:latin typeface="+mn-lt"/>
          <a:ea typeface="+mn-ea"/>
          <a:cs typeface="+mn-cs"/>
        </a:defRPr>
      </a:lvl2pPr>
      <a:lvl3pPr marL="1243526" indent="0" algn="l" defTabSz="621762" rtl="0" eaLnBrk="1" latinLnBrk="0" hangingPunct="1">
        <a:spcBef>
          <a:spcPct val="20000"/>
        </a:spcBef>
        <a:buFont typeface="Wingdings" charset="2"/>
        <a:buNone/>
        <a:defRPr sz="2591" kern="1200">
          <a:solidFill>
            <a:schemeClr val="tx2"/>
          </a:solidFill>
          <a:latin typeface="+mn-lt"/>
          <a:ea typeface="+mn-ea"/>
          <a:cs typeface="+mn-cs"/>
        </a:defRPr>
      </a:lvl3pPr>
      <a:lvl4pPr marL="1865288" indent="0" algn="l" defTabSz="621762" rtl="0" eaLnBrk="1" latinLnBrk="0" hangingPunct="1">
        <a:spcBef>
          <a:spcPct val="20000"/>
        </a:spcBef>
        <a:buFont typeface="Wingdings" charset="2"/>
        <a:buNone/>
        <a:defRPr sz="2591" kern="1200">
          <a:solidFill>
            <a:schemeClr val="tx2"/>
          </a:solidFill>
          <a:latin typeface="+mn-lt"/>
          <a:ea typeface="+mn-ea"/>
          <a:cs typeface="+mn-cs"/>
        </a:defRPr>
      </a:lvl4pPr>
      <a:lvl5pPr marL="2487051" indent="0" algn="l" defTabSz="621762" rtl="0" eaLnBrk="1" latinLnBrk="0" hangingPunct="1">
        <a:spcBef>
          <a:spcPct val="20000"/>
        </a:spcBef>
        <a:buFont typeface="Wingdings" charset="2"/>
        <a:buNone/>
        <a:defRPr sz="2159" kern="1200">
          <a:solidFill>
            <a:schemeClr val="tx2"/>
          </a:solidFill>
          <a:latin typeface="+mn-lt"/>
          <a:ea typeface="+mn-ea"/>
          <a:cs typeface="+mn-cs"/>
        </a:defRPr>
      </a:lvl5pPr>
      <a:lvl6pPr marL="3419696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458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3221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983" indent="-310881" algn="l" defTabSz="621762" rtl="0" eaLnBrk="1" latinLnBrk="0" hangingPunct="1">
        <a:spcBef>
          <a:spcPct val="20000"/>
        </a:spcBef>
        <a:buFont typeface="Arial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62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526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288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051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813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577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339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4102" algn="l" defTabSz="621762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19105" y="5937252"/>
            <a:ext cx="18473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48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1824" y="341638"/>
            <a:ext cx="11192828" cy="8335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1824" y="1537853"/>
            <a:ext cx="11192828" cy="46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64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  <p:sldLayoutId id="2147484564" r:id="rId11"/>
    <p:sldLayoutId id="2147484565" r:id="rId12"/>
    <p:sldLayoutId id="2147484566" r:id="rId13"/>
    <p:sldLayoutId id="2147484567" r:id="rId14"/>
  </p:sldLayoutIdLst>
  <p:hf hdr="0" ftr="0" dt="0"/>
  <p:txStyles>
    <p:titleStyle>
      <a:lvl1pPr marL="0" marR="0" indent="0" algn="l" defTabSz="621746" rtl="0" eaLnBrk="1" fontAlgn="auto" latinLnBrk="0" hangingPunct="1">
        <a:lnSpc>
          <a:spcPts val="476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754" b="0" i="0" u="none" strike="noStrike" kern="1200" cap="none" spc="0" normalizeH="0" baseline="0">
          <a:ln>
            <a:noFill/>
          </a:ln>
          <a:solidFill>
            <a:srgbClr val="00B050"/>
          </a:solidFill>
          <a:effectLst/>
          <a:uLnTx/>
          <a:uFillTx/>
          <a:latin typeface="+mj-lt"/>
          <a:ea typeface="Segoe UI Semilight" panose="020B0402040204020203" pitchFamily="34" charset="0"/>
          <a:cs typeface="Segoe UI Semilight" panose="020B0402040204020203" pitchFamily="34" charset="0"/>
        </a:defRPr>
      </a:lvl1pPr>
    </p:titleStyle>
    <p:bodyStyle>
      <a:lvl1pPr marL="0" indent="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64" kern="1200">
          <a:solidFill>
            <a:schemeClr val="tx1"/>
          </a:solidFill>
          <a:latin typeface="+mn-lt"/>
          <a:ea typeface="+mn-ea"/>
          <a:cs typeface="Segoe UI"/>
        </a:defRPr>
      </a:lvl1pPr>
      <a:lvl2pPr marL="466310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720" kern="1200" dirty="0" smtClean="0">
          <a:solidFill>
            <a:schemeClr val="tx1"/>
          </a:solidFill>
          <a:latin typeface="+mn-lt"/>
          <a:ea typeface="+mn-ea"/>
          <a:cs typeface="Segoe UI"/>
        </a:defRPr>
      </a:lvl2pPr>
      <a:lvl3pPr marL="867854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 smtClean="0">
          <a:solidFill>
            <a:schemeClr val="tx1"/>
          </a:solidFill>
          <a:latin typeface="+mn-lt"/>
          <a:ea typeface="+mn-ea"/>
          <a:cs typeface="Segoe UI"/>
        </a:defRPr>
      </a:lvl3pPr>
      <a:lvl4pPr marL="1254287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 smtClean="0">
          <a:solidFill>
            <a:schemeClr val="tx1"/>
          </a:solidFill>
          <a:latin typeface="+mn-lt"/>
          <a:ea typeface="+mn-ea"/>
          <a:cs typeface="Segoe UI"/>
        </a:defRPr>
      </a:lvl4pPr>
      <a:lvl5pPr marL="1616973" indent="-466310" algn="l" defTabSz="1243493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48" kern="1200" dirty="0">
          <a:solidFill>
            <a:schemeClr val="tx1"/>
          </a:solidFill>
          <a:latin typeface="+mn-lt"/>
          <a:ea typeface="+mn-ea"/>
          <a:cs typeface="Segoe UI"/>
        </a:defRPr>
      </a:lvl5pPr>
      <a:lvl6pPr marL="3419605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6pPr>
      <a:lvl7pPr marL="4041351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7pPr>
      <a:lvl8pPr marL="4663097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8pPr>
      <a:lvl9pPr marL="5284843" indent="-310873" algn="l" defTabSz="1243493" rtl="0" eaLnBrk="1" latinLnBrk="0" hangingPunct="1">
        <a:spcBef>
          <a:spcPct val="20000"/>
        </a:spcBef>
        <a:buFont typeface="Arial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746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493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239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6985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8731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0478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2224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3970" algn="l" defTabSz="1243493" rtl="0" eaLnBrk="1" latinLnBrk="0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0404C52C-5DEF-4AD4-AA83-F358CE3D4F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61485" y="485731"/>
            <a:ext cx="10713505" cy="116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r>
              <a:t>Title Text</a:t>
            </a:r>
          </a:p>
        </p:txBody>
      </p:sp>
      <p:sp>
        <p:nvSpPr>
          <p:cNvPr id="1027" name="Shape 3">
            <a:extLst>
              <a:ext uri="{FF2B5EF4-FFF2-40B4-BE49-F238E27FC236}">
                <a16:creationId xmlns:a16="http://schemas.microsoft.com/office/drawing/2014/main" id="{10BDC545-5EE0-4CAF-9C8F-A2831F497B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61485" y="1651485"/>
            <a:ext cx="10713505" cy="469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Roboto Regular"/>
              </a:rPr>
              <a:t>Body Level One</a:t>
            </a:r>
          </a:p>
          <a:p>
            <a:pPr lvl="1"/>
            <a:r>
              <a:rPr lang="en-US" altLang="en-US" dirty="0">
                <a:sym typeface="Roboto Regular"/>
              </a:rPr>
              <a:t>Body Level Two</a:t>
            </a:r>
          </a:p>
          <a:p>
            <a:pPr lvl="2"/>
            <a:r>
              <a:rPr lang="en-US" altLang="en-US" dirty="0">
                <a:sym typeface="Roboto Regular"/>
              </a:rPr>
              <a:t>Body Level Three</a:t>
            </a:r>
          </a:p>
          <a:p>
            <a:pPr lvl="3"/>
            <a:r>
              <a:rPr lang="en-US" altLang="en-US" dirty="0">
                <a:sym typeface="Roboto Regular"/>
              </a:rPr>
              <a:t>Body Level Four</a:t>
            </a:r>
          </a:p>
          <a:p>
            <a:pPr lvl="4"/>
            <a:r>
              <a:rPr lang="en-US" altLang="en-US" dirty="0">
                <a:sym typeface="Roboto Regular"/>
              </a:rPr>
              <a:t>Body Level Five</a:t>
            </a:r>
          </a:p>
        </p:txBody>
      </p:sp>
      <p:sp>
        <p:nvSpPr>
          <p:cNvPr id="1028" name="Shape 4">
            <a:extLst>
              <a:ext uri="{FF2B5EF4-FFF2-40B4-BE49-F238E27FC236}">
                <a16:creationId xmlns:a16="http://schemas.microsoft.com/office/drawing/2014/main" id="{DD3E480E-FCCB-44DA-888D-CAAF265D79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052294" y="6670704"/>
            <a:ext cx="325410" cy="32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428" baseline="0">
                <a:solidFill>
                  <a:srgbClr val="292B3A"/>
                </a:solidFill>
                <a:latin typeface="Open Sans Semibold" panose="020B0706030804020204" pitchFamily="34" charset="0"/>
                <a:cs typeface="Open Sans Semibold" panose="020B0706030804020204" pitchFamily="34" charset="0"/>
                <a:sym typeface="Open Sans Semibold" panose="020B0706030804020204" pitchFamily="34" charset="0"/>
              </a:defRPr>
            </a:lvl1pPr>
          </a:lstStyle>
          <a:p>
            <a:fld id="{91C04A42-6AA7-4940-979E-F9EB2028F4C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2936CA-5B71-477A-9D6F-C973D3628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8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72">
                <a:solidFill>
                  <a:schemeClr val="tx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#LightUp</a:t>
            </a:r>
          </a:p>
        </p:txBody>
      </p:sp>
    </p:spTree>
    <p:extLst>
      <p:ext uri="{BB962C8B-B14F-4D97-AF65-F5344CB8AC3E}">
        <p14:creationId xmlns:p14="http://schemas.microsoft.com/office/powerpoint/2010/main" val="1000218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0" r:id="rId1"/>
    <p:sldLayoutId id="2147484571" r:id="rId2"/>
  </p:sldLayoutIdLst>
  <p:transition spd="med"/>
  <p:txStyles>
    <p:titleStyle>
      <a:lvl1pPr algn="ctr" defTabSz="421005" rtl="0" eaLnBrk="0" fontAlgn="base" hangingPunct="0">
        <a:lnSpc>
          <a:spcPct val="10000"/>
        </a:lnSpc>
        <a:spcBef>
          <a:spcPct val="0"/>
        </a:spcBef>
        <a:spcAft>
          <a:spcPct val="0"/>
        </a:spcAft>
        <a:defRPr sz="7140" cap="all">
          <a:solidFill>
            <a:srgbClr val="FFFFFF"/>
          </a:solidFill>
          <a:latin typeface="+mn-lt"/>
          <a:ea typeface="+mn-ea"/>
          <a:cs typeface="+mn-cs"/>
          <a:sym typeface="Roboto Regular"/>
        </a:defRPr>
      </a:lvl1pPr>
      <a:lvl2pPr algn="ctr" defTabSz="421005" rtl="0" eaLnBrk="0" fontAlgn="base" hangingPunct="0">
        <a:lnSpc>
          <a:spcPct val="10000"/>
        </a:lnSpc>
        <a:spcBef>
          <a:spcPct val="0"/>
        </a:spcBef>
        <a:spcAft>
          <a:spcPct val="0"/>
        </a:spcAft>
        <a:defRPr sz="7140" cap="all">
          <a:solidFill>
            <a:srgbClr val="FFFFFF"/>
          </a:solidFill>
          <a:latin typeface="+mn-lt"/>
          <a:ea typeface="+mn-ea"/>
          <a:cs typeface="+mn-cs"/>
          <a:sym typeface="Roboto Regular"/>
        </a:defRPr>
      </a:lvl2pPr>
      <a:lvl3pPr algn="ctr" defTabSz="421005" rtl="0" eaLnBrk="0" fontAlgn="base" hangingPunct="0">
        <a:lnSpc>
          <a:spcPct val="10000"/>
        </a:lnSpc>
        <a:spcBef>
          <a:spcPct val="0"/>
        </a:spcBef>
        <a:spcAft>
          <a:spcPct val="0"/>
        </a:spcAft>
        <a:defRPr sz="7140" cap="all">
          <a:solidFill>
            <a:srgbClr val="FFFFFF"/>
          </a:solidFill>
          <a:latin typeface="+mn-lt"/>
          <a:ea typeface="+mn-ea"/>
          <a:cs typeface="+mn-cs"/>
          <a:sym typeface="Roboto Regular"/>
        </a:defRPr>
      </a:lvl3pPr>
      <a:lvl4pPr algn="ctr" defTabSz="421005" rtl="0" eaLnBrk="0" fontAlgn="base" hangingPunct="0">
        <a:lnSpc>
          <a:spcPct val="10000"/>
        </a:lnSpc>
        <a:spcBef>
          <a:spcPct val="0"/>
        </a:spcBef>
        <a:spcAft>
          <a:spcPct val="0"/>
        </a:spcAft>
        <a:defRPr sz="7140" cap="all">
          <a:solidFill>
            <a:srgbClr val="FFFFFF"/>
          </a:solidFill>
          <a:latin typeface="+mn-lt"/>
          <a:ea typeface="+mn-ea"/>
          <a:cs typeface="+mn-cs"/>
          <a:sym typeface="Roboto Regular"/>
        </a:defRPr>
      </a:lvl4pPr>
      <a:lvl5pPr algn="ctr" defTabSz="421005" rtl="0" eaLnBrk="0" fontAlgn="base" hangingPunct="0">
        <a:lnSpc>
          <a:spcPct val="10000"/>
        </a:lnSpc>
        <a:spcBef>
          <a:spcPct val="0"/>
        </a:spcBef>
        <a:spcAft>
          <a:spcPct val="0"/>
        </a:spcAft>
        <a:defRPr sz="7140" cap="all">
          <a:solidFill>
            <a:srgbClr val="FFFFFF"/>
          </a:solidFill>
          <a:latin typeface="+mn-lt"/>
          <a:ea typeface="+mn-ea"/>
          <a:cs typeface="+mn-cs"/>
          <a:sym typeface="Roboto Regular"/>
        </a:defRPr>
      </a:lvl5pPr>
      <a:lvl6pPr marL="0" marR="0" indent="582930" algn="ctr" defTabSz="421005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4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699516" algn="ctr" defTabSz="421005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4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816102" algn="ctr" defTabSz="421005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4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932688" algn="ctr" defTabSz="421005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140" b="0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9pPr>
    </p:titleStyle>
    <p:bodyStyle>
      <a:lvl1pPr marL="186214" indent="-186214" algn="ctr" defTabSz="421005" rtl="0" eaLnBrk="0" fontAlgn="base" hangingPunct="0">
        <a:spcBef>
          <a:spcPts val="2652"/>
        </a:spcBef>
        <a:spcAft>
          <a:spcPct val="0"/>
        </a:spcAft>
        <a:buSzPct val="75000"/>
        <a:buChar char="•"/>
        <a:defRPr sz="1530" baseline="40000">
          <a:solidFill>
            <a:srgbClr val="FFFFFF"/>
          </a:solidFill>
          <a:latin typeface="+mn-lt"/>
          <a:ea typeface="+mn-ea"/>
          <a:cs typeface="+mn-cs"/>
          <a:sym typeface="Roboto Regular"/>
        </a:defRPr>
      </a:lvl1pPr>
      <a:lvl2pPr marL="510064" indent="-186214" algn="ctr" defTabSz="421005" rtl="0" eaLnBrk="0" fontAlgn="base" hangingPunct="0">
        <a:spcBef>
          <a:spcPts val="2652"/>
        </a:spcBef>
        <a:spcAft>
          <a:spcPct val="0"/>
        </a:spcAft>
        <a:buSzPct val="75000"/>
        <a:buChar char="•"/>
        <a:defRPr sz="1530" baseline="40000">
          <a:solidFill>
            <a:srgbClr val="FFFFFF"/>
          </a:solidFill>
          <a:latin typeface="+mn-lt"/>
          <a:ea typeface="+mn-ea"/>
          <a:cs typeface="+mn-cs"/>
          <a:sym typeface="Roboto Regular"/>
        </a:defRPr>
      </a:lvl2pPr>
      <a:lvl3pPr marL="833914" indent="-186214" algn="ctr" defTabSz="421005" rtl="0" eaLnBrk="0" fontAlgn="base" hangingPunct="0">
        <a:spcBef>
          <a:spcPts val="2652"/>
        </a:spcBef>
        <a:spcAft>
          <a:spcPct val="0"/>
        </a:spcAft>
        <a:buSzPct val="75000"/>
        <a:buChar char="•"/>
        <a:defRPr sz="1530" baseline="40000">
          <a:solidFill>
            <a:srgbClr val="FFFFFF"/>
          </a:solidFill>
          <a:latin typeface="+mn-lt"/>
          <a:ea typeface="+mn-ea"/>
          <a:cs typeface="+mn-cs"/>
          <a:sym typeface="Roboto Regular"/>
        </a:defRPr>
      </a:lvl3pPr>
      <a:lvl4pPr marL="1157764" indent="-186214" algn="ctr" defTabSz="421005" rtl="0" eaLnBrk="0" fontAlgn="base" hangingPunct="0">
        <a:spcBef>
          <a:spcPts val="2652"/>
        </a:spcBef>
        <a:spcAft>
          <a:spcPct val="0"/>
        </a:spcAft>
        <a:buSzPct val="75000"/>
        <a:buChar char="•"/>
        <a:defRPr sz="1530" baseline="40000">
          <a:solidFill>
            <a:srgbClr val="FFFFFF"/>
          </a:solidFill>
          <a:latin typeface="+mn-lt"/>
          <a:ea typeface="+mn-ea"/>
          <a:cs typeface="+mn-cs"/>
          <a:sym typeface="Roboto Regular"/>
        </a:defRPr>
      </a:lvl4pPr>
      <a:lvl5pPr marL="1481614" indent="-186214" algn="ctr" defTabSz="421005" rtl="0" eaLnBrk="0" fontAlgn="base" hangingPunct="0">
        <a:spcBef>
          <a:spcPts val="2652"/>
        </a:spcBef>
        <a:spcAft>
          <a:spcPct val="0"/>
        </a:spcAft>
        <a:buSzPct val="75000"/>
        <a:buChar char="•"/>
        <a:defRPr sz="1530" baseline="40000">
          <a:solidFill>
            <a:srgbClr val="FFFFFF"/>
          </a:solidFill>
          <a:latin typeface="+mn-lt"/>
          <a:ea typeface="+mn-ea"/>
          <a:cs typeface="+mn-cs"/>
          <a:sym typeface="Roboto Regular"/>
        </a:defRPr>
      </a:lvl5pPr>
      <a:lvl6pPr marL="1806086" marR="0" indent="-186836" algn="ctr" defTabSz="421005" latinLnBrk="0">
        <a:lnSpc>
          <a:spcPct val="100000"/>
        </a:lnSpc>
        <a:spcBef>
          <a:spcPts val="2652"/>
        </a:spcBef>
        <a:spcAft>
          <a:spcPts val="0"/>
        </a:spcAft>
        <a:buClrTx/>
        <a:buSzPct val="75000"/>
        <a:buFontTx/>
        <a:buChar char="•"/>
        <a:tabLst/>
        <a:defRPr sz="1530" b="0" i="0" u="none" strike="noStrike" cap="none" spc="0" baseline="4000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6pPr>
      <a:lvl7pPr marL="2129936" marR="0" indent="-186836" algn="ctr" defTabSz="421005" latinLnBrk="0">
        <a:lnSpc>
          <a:spcPct val="100000"/>
        </a:lnSpc>
        <a:spcBef>
          <a:spcPts val="2652"/>
        </a:spcBef>
        <a:spcAft>
          <a:spcPts val="0"/>
        </a:spcAft>
        <a:buClrTx/>
        <a:buSzPct val="75000"/>
        <a:buFontTx/>
        <a:buChar char="•"/>
        <a:tabLst/>
        <a:defRPr sz="1530" b="0" i="0" u="none" strike="noStrike" cap="none" spc="0" baseline="4000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7pPr>
      <a:lvl8pPr marL="2453786" marR="0" indent="-186836" algn="ctr" defTabSz="421005" latinLnBrk="0">
        <a:lnSpc>
          <a:spcPct val="100000"/>
        </a:lnSpc>
        <a:spcBef>
          <a:spcPts val="2652"/>
        </a:spcBef>
        <a:spcAft>
          <a:spcPts val="0"/>
        </a:spcAft>
        <a:buClrTx/>
        <a:buSzPct val="75000"/>
        <a:buFontTx/>
        <a:buChar char="•"/>
        <a:tabLst/>
        <a:defRPr sz="1530" b="0" i="0" u="none" strike="noStrike" cap="none" spc="0" baseline="4000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8pPr>
      <a:lvl9pPr marL="2777636" marR="0" indent="-186836" algn="ctr" defTabSz="421005" latinLnBrk="0">
        <a:lnSpc>
          <a:spcPct val="100000"/>
        </a:lnSpc>
        <a:spcBef>
          <a:spcPts val="2652"/>
        </a:spcBef>
        <a:spcAft>
          <a:spcPts val="0"/>
        </a:spcAft>
        <a:buClrTx/>
        <a:buSzPct val="75000"/>
        <a:buFontTx/>
        <a:buChar char="•"/>
        <a:tabLst/>
        <a:defRPr sz="1530" b="0" i="0" u="none" strike="noStrike" cap="none" spc="0" baseline="4000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Roboto Regular"/>
        </a:defRPr>
      </a:lvl9pPr>
    </p:bodyStyle>
    <p:otherStyle>
      <a:lvl1pPr marL="0" marR="0" indent="0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116586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233172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349758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466344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582930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699516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816102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932688" algn="ctr" defTabSz="42100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eelslikehomeblog.com/2017/07/the-science-of-slime-its-way-more-than-polymer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GTpA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lennsqlperformance.com/resources/" TargetMode="External"/><Relationship Id="rId2" Type="http://schemas.openxmlformats.org/officeDocument/2006/relationships/hyperlink" Target="https://github.com/microsoft/sql-server-samples/tree/master/samples/manage/sql-assessment-api/notebooks" TargetMode="External"/><Relationship Id="rId1" Type="http://schemas.openxmlformats.org/officeDocument/2006/relationships/slideLayout" Target="../slideLayouts/slideLayout65.xml"/><Relationship Id="rId6" Type="http://schemas.openxmlformats.org/officeDocument/2006/relationships/hyperlink" Target="https://tsql.tech/the-sql-diagnostic-jupyter-book/" TargetMode="External"/><Relationship Id="rId5" Type="http://schemas.openxmlformats.org/officeDocument/2006/relationships/hyperlink" Target="https://github.com/SQLDBAWithABeard/JupyterNotebooks" TargetMode="External"/><Relationship Id="rId4" Type="http://schemas.openxmlformats.org/officeDocument/2006/relationships/hyperlink" Target="http://sqldbawithabeard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EA0C96-68E2-4B38-8981-C3A915A7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35" y="-1"/>
            <a:ext cx="1714550" cy="2604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DDD5C-2A75-4609-9156-922166CC716C}"/>
              </a:ext>
            </a:extLst>
          </p:cNvPr>
          <p:cNvSpPr txBox="1"/>
          <p:nvPr/>
        </p:nvSpPr>
        <p:spPr>
          <a:xfrm>
            <a:off x="3302411" y="3702772"/>
            <a:ext cx="5831656" cy="1684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4896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Notebooks 101 for SQL People</a:t>
            </a:r>
          </a:p>
          <a:p>
            <a:pPr algn="ctr" defTabSz="421005" eaLnBrk="0" hangingPunct="0"/>
            <a:r>
              <a:rPr lang="en-US" sz="4896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Julie Koesmarno</a:t>
            </a:r>
          </a:p>
          <a:p>
            <a:pPr algn="ctr" defTabSz="421005" eaLnBrk="0" hangingPunct="0"/>
            <a:r>
              <a:rPr lang="en-US" sz="3060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@MsSQLGirl </a:t>
            </a:r>
            <a:br>
              <a:rPr lang="en-US" sz="3060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</a:br>
            <a:r>
              <a:rPr lang="en-US" sz="3060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MsSQLGirl.com</a:t>
            </a:r>
            <a:endParaRPr lang="en-US" sz="4896" baseline="40000" dirty="0">
              <a:solidFill>
                <a:srgbClr val="773F9B">
                  <a:lumMod val="75000"/>
                </a:srgbClr>
              </a:solidFill>
              <a:latin typeface="Roboto Regular"/>
              <a:sym typeface="Roboto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F14AA-3A1B-46DD-91D0-99C39C72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16" y="-1"/>
            <a:ext cx="10746377" cy="2604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7B57D-1B7E-48E1-9598-A3A73C1366BE}"/>
              </a:ext>
            </a:extLst>
          </p:cNvPr>
          <p:cNvSpPr txBox="1"/>
          <p:nvPr/>
        </p:nvSpPr>
        <p:spPr>
          <a:xfrm>
            <a:off x="8435424" y="6087862"/>
            <a:ext cx="3055941" cy="3976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3366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Powered By</a:t>
            </a:r>
          </a:p>
        </p:txBody>
      </p:sp>
      <p:pic>
        <p:nvPicPr>
          <p:cNvPr id="29698" name="Picture 2" descr="C# Corner">
            <a:extLst>
              <a:ext uri="{FF2B5EF4-FFF2-40B4-BE49-F238E27FC236}">
                <a16:creationId xmlns:a16="http://schemas.microsoft.com/office/drawing/2014/main" id="{139ADA5D-2063-4A08-AD88-DE967D949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476" y="6408079"/>
            <a:ext cx="2099705" cy="42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# Corner">
            <a:extLst>
              <a:ext uri="{FF2B5EF4-FFF2-40B4-BE49-F238E27FC236}">
                <a16:creationId xmlns:a16="http://schemas.microsoft.com/office/drawing/2014/main" id="{195C5373-4702-4B2A-B536-AABF26F1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94" y="6408079"/>
            <a:ext cx="2327844" cy="4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6F2B4-315A-4783-8469-CA5A3611F7CC}"/>
              </a:ext>
            </a:extLst>
          </p:cNvPr>
          <p:cNvSpPr txBox="1"/>
          <p:nvPr/>
        </p:nvSpPr>
        <p:spPr>
          <a:xfrm>
            <a:off x="101467" y="6672538"/>
            <a:ext cx="1587995" cy="512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4488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#LightUp</a:t>
            </a:r>
          </a:p>
        </p:txBody>
      </p:sp>
    </p:spTree>
    <p:extLst>
      <p:ext uri="{BB962C8B-B14F-4D97-AF65-F5344CB8AC3E}">
        <p14:creationId xmlns:p14="http://schemas.microsoft.com/office/powerpoint/2010/main" val="11777062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>
            <a:extLst>
              <a:ext uri="{FF2B5EF4-FFF2-40B4-BE49-F238E27FC236}">
                <a16:creationId xmlns:a16="http://schemas.microsoft.com/office/drawing/2014/main" id="{856EF455-BC90-4B4C-B19A-86D3651C6640}"/>
              </a:ext>
            </a:extLst>
          </p:cNvPr>
          <p:cNvSpPr txBox="1">
            <a:spLocks/>
          </p:cNvSpPr>
          <p:nvPr/>
        </p:nvSpPr>
        <p:spPr>
          <a:xfrm>
            <a:off x="1541906" y="3781397"/>
            <a:ext cx="6047328" cy="617021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28 DAYS LATER … </a:t>
            </a:r>
          </a:p>
        </p:txBody>
      </p:sp>
    </p:spTree>
    <p:extLst>
      <p:ext uri="{BB962C8B-B14F-4D97-AF65-F5344CB8AC3E}">
        <p14:creationId xmlns:p14="http://schemas.microsoft.com/office/powerpoint/2010/main" val="332114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800600" cy="10692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You know that list that you sent me last time about that fast manufacturer… Can refresh it, please?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2636837" y="2554967"/>
            <a:ext cx="37454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Oh.. That list! Yea </a:t>
            </a:r>
            <a:r>
              <a:rPr lang="en-US" dirty="0" err="1">
                <a:solidFill>
                  <a:schemeClr val="tx2"/>
                </a:solidFill>
              </a:rPr>
              <a:t>yea</a:t>
            </a:r>
            <a:r>
              <a:rPr lang="en-US" dirty="0">
                <a:solidFill>
                  <a:schemeClr val="tx2"/>
                </a:solidFill>
              </a:rPr>
              <a:t>… 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ACC7FF3-A92F-4108-9427-DC6729767B2E}"/>
              </a:ext>
            </a:extLst>
          </p:cNvPr>
          <p:cNvSpPr/>
          <p:nvPr/>
        </p:nvSpPr>
        <p:spPr>
          <a:xfrm>
            <a:off x="4770437" y="1816213"/>
            <a:ext cx="1602694" cy="533400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What list?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8684" y="3559512"/>
            <a:ext cx="2744447" cy="533400"/>
            <a:chOff x="3933484" y="1816213"/>
            <a:chExt cx="2439647" cy="533400"/>
          </a:xfrm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0AABD63-F725-48AD-B062-8A2B1B7A15A5}"/>
              </a:ext>
            </a:extLst>
          </p:cNvPr>
          <p:cNvSpPr/>
          <p:nvPr/>
        </p:nvSpPr>
        <p:spPr>
          <a:xfrm>
            <a:off x="655637" y="4240664"/>
            <a:ext cx="4495800" cy="10692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I want to compare what the result back then and what it is now; if we have had any changes…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328691-B7FB-4681-B834-B7BD3D2700A9}"/>
              </a:ext>
            </a:extLst>
          </p:cNvPr>
          <p:cNvSpPr/>
          <p:nvPr/>
        </p:nvSpPr>
        <p:spPr>
          <a:xfrm>
            <a:off x="7208837" y="1594760"/>
            <a:ext cx="3886200" cy="1681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EF4B9-B0EE-45E9-A86B-EB3ACF47D317}"/>
              </a:ext>
            </a:extLst>
          </p:cNvPr>
          <p:cNvSpPr/>
          <p:nvPr/>
        </p:nvSpPr>
        <p:spPr>
          <a:xfrm>
            <a:off x="7864475" y="3497262"/>
            <a:ext cx="3886200" cy="16810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E7B1A46-E364-4B3F-975E-CE14F08D8912}"/>
              </a:ext>
            </a:extLst>
          </p:cNvPr>
          <p:cNvSpPr/>
          <p:nvPr/>
        </p:nvSpPr>
        <p:spPr>
          <a:xfrm>
            <a:off x="625474" y="5447277"/>
            <a:ext cx="4495800" cy="793185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Was the logic the same as what you did last time? 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F9367592-7716-4680-83EB-652215DBAC28}"/>
              </a:ext>
            </a:extLst>
          </p:cNvPr>
          <p:cNvSpPr/>
          <p:nvPr/>
        </p:nvSpPr>
        <p:spPr>
          <a:xfrm>
            <a:off x="625474" y="6377777"/>
            <a:ext cx="4495800" cy="538676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Hello?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F0D47C-39FD-4AFC-A85B-FFE342C35BE1}"/>
              </a:ext>
            </a:extLst>
          </p:cNvPr>
          <p:cNvSpPr/>
          <p:nvPr/>
        </p:nvSpPr>
        <p:spPr>
          <a:xfrm>
            <a:off x="7208837" y="532665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2CE88A-5028-47C1-947A-2199C8A58385}"/>
              </a:ext>
            </a:extLst>
          </p:cNvPr>
          <p:cNvSpPr/>
          <p:nvPr/>
        </p:nvSpPr>
        <p:spPr>
          <a:xfrm>
            <a:off x="9121774" y="598118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39818F-1F8B-45F6-A72D-29889A8866F9}"/>
              </a:ext>
            </a:extLst>
          </p:cNvPr>
          <p:cNvSpPr/>
          <p:nvPr/>
        </p:nvSpPr>
        <p:spPr>
          <a:xfrm>
            <a:off x="10912475" y="6250522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55DD37-FF2F-4FA1-9A60-1FE827811543}"/>
              </a:ext>
            </a:extLst>
          </p:cNvPr>
          <p:cNvSpPr/>
          <p:nvPr/>
        </p:nvSpPr>
        <p:spPr>
          <a:xfrm>
            <a:off x="10831511" y="5252830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3DEBFB-DE5D-412C-A3AC-E496BB62F46A}"/>
              </a:ext>
            </a:extLst>
          </p:cNvPr>
          <p:cNvSpPr/>
          <p:nvPr/>
        </p:nvSpPr>
        <p:spPr>
          <a:xfrm>
            <a:off x="10637837" y="1049824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603E4A-6612-41C9-88D9-5A591959A234}"/>
              </a:ext>
            </a:extLst>
          </p:cNvPr>
          <p:cNvSpPr/>
          <p:nvPr/>
        </p:nvSpPr>
        <p:spPr>
          <a:xfrm>
            <a:off x="7700621" y="1289728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BC0261-5C91-4989-9791-31FBDE53453A}"/>
              </a:ext>
            </a:extLst>
          </p:cNvPr>
          <p:cNvSpPr/>
          <p:nvPr/>
        </p:nvSpPr>
        <p:spPr>
          <a:xfrm>
            <a:off x="9807575" y="2235598"/>
            <a:ext cx="1676400" cy="7931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Impact" panose="020B0806030902050204" pitchFamily="34" charset="0"/>
              </a:rPr>
              <a:t>PANIC</a:t>
            </a:r>
          </a:p>
        </p:txBody>
      </p:sp>
    </p:spTree>
    <p:extLst>
      <p:ext uri="{BB962C8B-B14F-4D97-AF65-F5344CB8AC3E}">
        <p14:creationId xmlns:p14="http://schemas.microsoft.com/office/powerpoint/2010/main" val="39167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36" grpId="0" animBg="1"/>
      <p:bldP spid="2" grpId="0" animBg="1"/>
      <p:bldP spid="24" grpId="0" animBg="1"/>
      <p:bldP spid="27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omment Heart Break">
            <a:extLst>
              <a:ext uri="{FF2B5EF4-FFF2-40B4-BE49-F238E27FC236}">
                <a16:creationId xmlns:a16="http://schemas.microsoft.com/office/drawing/2014/main" id="{83E7D0A4-B0D1-4995-8ABE-9AAF94FDC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437" y="144462"/>
            <a:ext cx="8229600" cy="8229600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856EF455-BC90-4B4C-B19A-86D3651C6640}"/>
              </a:ext>
            </a:extLst>
          </p:cNvPr>
          <p:cNvSpPr txBox="1">
            <a:spLocks/>
          </p:cNvSpPr>
          <p:nvPr/>
        </p:nvSpPr>
        <p:spPr>
          <a:xfrm>
            <a:off x="1541906" y="3781397"/>
            <a:ext cx="4371531" cy="617021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What’s the problem? </a:t>
            </a:r>
          </a:p>
        </p:txBody>
      </p:sp>
    </p:spTree>
    <p:extLst>
      <p:ext uri="{BB962C8B-B14F-4D97-AF65-F5344CB8AC3E}">
        <p14:creationId xmlns:p14="http://schemas.microsoft.com/office/powerpoint/2010/main" val="413623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A696E1-6956-4F39-9B63-AF230C844238}"/>
              </a:ext>
            </a:extLst>
          </p:cNvPr>
          <p:cNvSpPr txBox="1">
            <a:spLocks/>
          </p:cNvSpPr>
          <p:nvPr/>
        </p:nvSpPr>
        <p:spPr>
          <a:xfrm>
            <a:off x="731837" y="1820862"/>
            <a:ext cx="5181600" cy="3048000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Reproducibility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Auditing results / analysis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Executable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3A3E436-0DF2-484D-A870-DEE31DA52028}"/>
              </a:ext>
            </a:extLst>
          </p:cNvPr>
          <p:cNvSpPr txBox="1">
            <a:spLocks/>
          </p:cNvSpPr>
          <p:nvPr/>
        </p:nvSpPr>
        <p:spPr>
          <a:xfrm>
            <a:off x="7589837" y="1820862"/>
            <a:ext cx="5181600" cy="3429000"/>
          </a:xfrm>
          <a:prstGeom prst="rect">
            <a:avLst/>
          </a:prstGeom>
        </p:spPr>
        <p:txBody>
          <a:bodyPr/>
          <a:lstStyle>
            <a:lvl1pPr marL="0" indent="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3264" kern="120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1pPr>
            <a:lvl2pPr marL="466310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720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2pPr>
            <a:lvl3pPr marL="867854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3pPr>
            <a:lvl4pPr marL="1254287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 smtClean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4pPr>
            <a:lvl5pPr marL="1616973" indent="-466310" algn="l" defTabSz="124349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448" kern="1200" dirty="0">
                <a:solidFill>
                  <a:schemeClr val="tx1"/>
                </a:solidFill>
                <a:latin typeface="+mn-lt"/>
                <a:ea typeface="+mn-ea"/>
                <a:cs typeface="Segoe UI"/>
              </a:defRPr>
            </a:lvl5pPr>
            <a:lvl6pPr marL="3419605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41351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63097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84843" indent="-310873" algn="l" defTabSz="12434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Analysis + Interpretation</a:t>
            </a:r>
          </a:p>
          <a:p>
            <a:r>
              <a:rPr lang="en-US" dirty="0"/>
              <a:t>Executable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2E54D52-D6CD-4EBB-A8AD-91A9E032053C}"/>
              </a:ext>
            </a:extLst>
          </p:cNvPr>
          <p:cNvSpPr/>
          <p:nvPr/>
        </p:nvSpPr>
        <p:spPr>
          <a:xfrm>
            <a:off x="5761037" y="2430462"/>
            <a:ext cx="1295400" cy="1600200"/>
          </a:xfrm>
          <a:prstGeom prst="rightArrow">
            <a:avLst/>
          </a:prstGeom>
          <a:solidFill>
            <a:srgbClr val="99DFC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6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BD1323F-5D19-4D5A-87A8-1BB36D99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7" y="-1"/>
            <a:ext cx="530542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DD103-D65E-4E85-9875-E2BFA2AE2C1C}"/>
              </a:ext>
            </a:extLst>
          </p:cNvPr>
          <p:cNvSpPr txBox="1"/>
          <p:nvPr/>
        </p:nvSpPr>
        <p:spPr>
          <a:xfrm>
            <a:off x="1141412" y="2734963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Remember </a:t>
            </a:r>
            <a:br>
              <a:rPr lang="en-US" sz="3600" dirty="0">
                <a:latin typeface="+mj-lt"/>
              </a:rPr>
            </a:br>
            <a:r>
              <a:rPr lang="en-US" sz="3600" dirty="0">
                <a:solidFill>
                  <a:srgbClr val="0078D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School Science Project</a:t>
            </a:r>
            <a:r>
              <a:rPr lang="en-US" sz="3600" dirty="0">
                <a:latin typeface="+mj-lt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18C9E-81A5-43BF-A418-3A1E64DB520D}"/>
              </a:ext>
            </a:extLst>
          </p:cNvPr>
          <p:cNvSpPr txBox="1"/>
          <p:nvPr/>
        </p:nvSpPr>
        <p:spPr>
          <a:xfrm>
            <a:off x="474662" y="6635332"/>
            <a:ext cx="1203960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https://feelslikehomeblog.com/2017/07/the-science-of-slime-its-way-more-than-polymers/</a:t>
            </a:r>
            <a:r>
              <a:rPr lang="en-US" sz="1600" dirty="0"/>
              <a:t> </a:t>
            </a:r>
          </a:p>
        </p:txBody>
      </p:sp>
      <p:pic>
        <p:nvPicPr>
          <p:cNvPr id="7" name="Graphic 6" descr="Flask">
            <a:extLst>
              <a:ext uri="{FF2B5EF4-FFF2-40B4-BE49-F238E27FC236}">
                <a16:creationId xmlns:a16="http://schemas.microsoft.com/office/drawing/2014/main" id="{AF762D3B-3BD5-41E8-98E8-23A3A7483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2912" y="4252494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72234-7CE5-42D5-90D5-AA533E51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59" y="296194"/>
            <a:ext cx="3390900" cy="155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1E8FC-98E3-4025-BF15-E1B241CB80F7}"/>
              </a:ext>
            </a:extLst>
          </p:cNvPr>
          <p:cNvSpPr txBox="1"/>
          <p:nvPr/>
        </p:nvSpPr>
        <p:spPr>
          <a:xfrm>
            <a:off x="8126712" y="1923067"/>
            <a:ext cx="4021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Source, open-standards and services for interactive computing for multiple languages – formed in 2015</a:t>
            </a:r>
          </a:p>
        </p:txBody>
      </p:sp>
      <p:pic>
        <p:nvPicPr>
          <p:cNvPr id="8196" name="Picture 4" descr="Screenshot of IPython 6.x on Mac OS, showing the computation of a fourrier transform using numpy.">
            <a:extLst>
              <a:ext uri="{FF2B5EF4-FFF2-40B4-BE49-F238E27FC236}">
                <a16:creationId xmlns:a16="http://schemas.microsoft.com/office/drawing/2014/main" id="{81B0EB84-032B-4C1E-8863-A4728A56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949928"/>
            <a:ext cx="3232151" cy="21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03C31-F0EB-42C5-9582-B1ACF493E563}"/>
              </a:ext>
            </a:extLst>
          </p:cNvPr>
          <p:cNvSpPr txBox="1"/>
          <p:nvPr/>
        </p:nvSpPr>
        <p:spPr>
          <a:xfrm>
            <a:off x="905144" y="3117816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shell for interactive computing – since 2001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75395B2C-3F67-42FD-A123-2116BBFB0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533478"/>
            <a:ext cx="3232151" cy="4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AC35AD-1AF4-4C1B-AF88-9D4A9056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249" y="3084584"/>
            <a:ext cx="32316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68C0B-0C44-4D28-A90B-8AFC667D1E13}"/>
              </a:ext>
            </a:extLst>
          </p:cNvPr>
          <p:cNvSpPr txBox="1"/>
          <p:nvPr/>
        </p:nvSpPr>
        <p:spPr>
          <a:xfrm>
            <a:off x="10262920" y="307466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Databricks</a:t>
            </a:r>
          </a:p>
        </p:txBody>
      </p:sp>
      <p:grpSp>
        <p:nvGrpSpPr>
          <p:cNvPr id="18" name="notebook" descr="notebook">
            <a:extLst>
              <a:ext uri="{FF2B5EF4-FFF2-40B4-BE49-F238E27FC236}">
                <a16:creationId xmlns:a16="http://schemas.microsoft.com/office/drawing/2014/main" id="{90269DD9-FF90-4B6D-8E38-B901B6862C9F}"/>
              </a:ext>
            </a:extLst>
          </p:cNvPr>
          <p:cNvGrpSpPr/>
          <p:nvPr/>
        </p:nvGrpSpPr>
        <p:grpSpPr>
          <a:xfrm>
            <a:off x="9891643" y="3728766"/>
            <a:ext cx="323166" cy="369333"/>
            <a:chOff x="8304114" y="3999143"/>
            <a:chExt cx="344586" cy="34458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018104-1F48-432E-8A86-31DBC0F58D38}"/>
                </a:ext>
              </a:extLst>
            </p:cNvPr>
            <p:cNvSpPr/>
            <p:nvPr/>
          </p:nvSpPr>
          <p:spPr>
            <a:xfrm>
              <a:off x="8575056" y="4001526"/>
              <a:ext cx="35524" cy="341032"/>
            </a:xfrm>
            <a:custGeom>
              <a:avLst/>
              <a:gdLst>
                <a:gd name="connsiteX0" fmla="*/ 989 w 35524"/>
                <a:gd name="connsiteY0" fmla="*/ 991 h 341031"/>
                <a:gd name="connsiteX1" fmla="*/ 18960 w 35524"/>
                <a:gd name="connsiteY1" fmla="*/ 19346 h 341031"/>
                <a:gd name="connsiteX2" fmla="*/ 18960 w 35524"/>
                <a:gd name="connsiteY2" fmla="*/ 321695 h 341031"/>
                <a:gd name="connsiteX3" fmla="*/ 1824 w 35524"/>
                <a:gd name="connsiteY3" fmla="*/ 341485 h 341031"/>
                <a:gd name="connsiteX4" fmla="*/ 37229 w 35524"/>
                <a:gd name="connsiteY4" fmla="*/ 307106 h 341031"/>
                <a:gd name="connsiteX5" fmla="*/ 37229 w 35524"/>
                <a:gd name="connsiteY5" fmla="*/ 35848 h 341031"/>
                <a:gd name="connsiteX6" fmla="*/ 989 w 35524"/>
                <a:gd name="connsiteY6" fmla="*/ 991 h 34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4" h="341031">
                  <a:moveTo>
                    <a:pt x="989" y="991"/>
                  </a:moveTo>
                  <a:cubicBezTo>
                    <a:pt x="13347" y="3442"/>
                    <a:pt x="18960" y="10976"/>
                    <a:pt x="18960" y="19346"/>
                  </a:cubicBezTo>
                  <a:lnTo>
                    <a:pt x="18960" y="321695"/>
                  </a:lnTo>
                  <a:cubicBezTo>
                    <a:pt x="19557" y="332038"/>
                    <a:pt x="10661" y="340707"/>
                    <a:pt x="1824" y="341485"/>
                  </a:cubicBezTo>
                  <a:cubicBezTo>
                    <a:pt x="27676" y="341604"/>
                    <a:pt x="37229" y="324265"/>
                    <a:pt x="37229" y="307106"/>
                  </a:cubicBezTo>
                  <a:lnTo>
                    <a:pt x="37229" y="35848"/>
                  </a:lnTo>
                  <a:cubicBezTo>
                    <a:pt x="37229" y="19346"/>
                    <a:pt x="25706" y="752"/>
                    <a:pt x="989" y="991"/>
                  </a:cubicBezTo>
                  <a:close/>
                </a:path>
              </a:pathLst>
            </a:custGeom>
            <a:solidFill>
              <a:srgbClr val="50E6FF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A29522-652A-40C7-B720-6B9FF1532AB4}"/>
                </a:ext>
              </a:extLst>
            </p:cNvPr>
            <p:cNvSpPr/>
            <p:nvPr/>
          </p:nvSpPr>
          <p:spPr>
            <a:xfrm>
              <a:off x="8306386" y="4001651"/>
              <a:ext cx="269985" cy="341032"/>
            </a:xfrm>
            <a:custGeom>
              <a:avLst/>
              <a:gdLst>
                <a:gd name="connsiteX0" fmla="*/ 233061 w 269984"/>
                <a:gd name="connsiteY0" fmla="*/ 989 h 341031"/>
                <a:gd name="connsiteX1" fmla="*/ 37648 w 269984"/>
                <a:gd name="connsiteY1" fmla="*/ 989 h 341031"/>
                <a:gd name="connsiteX2" fmla="*/ 989 w 269984"/>
                <a:gd name="connsiteY2" fmla="*/ 37699 h 341031"/>
                <a:gd name="connsiteX3" fmla="*/ 989 w 269984"/>
                <a:gd name="connsiteY3" fmla="*/ 54619 h 341031"/>
                <a:gd name="connsiteX4" fmla="*/ 27796 w 269984"/>
                <a:gd name="connsiteY4" fmla="*/ 54619 h 341031"/>
                <a:gd name="connsiteX5" fmla="*/ 36633 w 269984"/>
                <a:gd name="connsiteY5" fmla="*/ 63467 h 341031"/>
                <a:gd name="connsiteX6" fmla="*/ 27796 w 269984"/>
                <a:gd name="connsiteY6" fmla="*/ 72316 h 341031"/>
                <a:gd name="connsiteX7" fmla="*/ 989 w 269984"/>
                <a:gd name="connsiteY7" fmla="*/ 72316 h 341031"/>
                <a:gd name="connsiteX8" fmla="*/ 989 w 269984"/>
                <a:gd name="connsiteY8" fmla="*/ 108428 h 341031"/>
                <a:gd name="connsiteX9" fmla="*/ 27796 w 269984"/>
                <a:gd name="connsiteY9" fmla="*/ 108428 h 341031"/>
                <a:gd name="connsiteX10" fmla="*/ 36633 w 269984"/>
                <a:gd name="connsiteY10" fmla="*/ 117277 h 341031"/>
                <a:gd name="connsiteX11" fmla="*/ 27796 w 269984"/>
                <a:gd name="connsiteY11" fmla="*/ 126125 h 341031"/>
                <a:gd name="connsiteX12" fmla="*/ 989 w 269984"/>
                <a:gd name="connsiteY12" fmla="*/ 126125 h 341031"/>
                <a:gd name="connsiteX13" fmla="*/ 989 w 269984"/>
                <a:gd name="connsiteY13" fmla="*/ 161998 h 341031"/>
                <a:gd name="connsiteX14" fmla="*/ 27796 w 269984"/>
                <a:gd name="connsiteY14" fmla="*/ 161998 h 341031"/>
                <a:gd name="connsiteX15" fmla="*/ 36633 w 269984"/>
                <a:gd name="connsiteY15" fmla="*/ 170847 h 341031"/>
                <a:gd name="connsiteX16" fmla="*/ 27796 w 269984"/>
                <a:gd name="connsiteY16" fmla="*/ 179696 h 341031"/>
                <a:gd name="connsiteX17" fmla="*/ 989 w 269984"/>
                <a:gd name="connsiteY17" fmla="*/ 179696 h 341031"/>
                <a:gd name="connsiteX18" fmla="*/ 989 w 269984"/>
                <a:gd name="connsiteY18" fmla="*/ 215927 h 341031"/>
                <a:gd name="connsiteX19" fmla="*/ 27796 w 269984"/>
                <a:gd name="connsiteY19" fmla="*/ 215927 h 341031"/>
                <a:gd name="connsiteX20" fmla="*/ 36633 w 269984"/>
                <a:gd name="connsiteY20" fmla="*/ 224776 h 341031"/>
                <a:gd name="connsiteX21" fmla="*/ 27796 w 269984"/>
                <a:gd name="connsiteY21" fmla="*/ 233624 h 341031"/>
                <a:gd name="connsiteX22" fmla="*/ 989 w 269984"/>
                <a:gd name="connsiteY22" fmla="*/ 233624 h 341031"/>
                <a:gd name="connsiteX23" fmla="*/ 989 w 269984"/>
                <a:gd name="connsiteY23" fmla="*/ 269497 h 341031"/>
                <a:gd name="connsiteX24" fmla="*/ 27796 w 269984"/>
                <a:gd name="connsiteY24" fmla="*/ 269497 h 341031"/>
                <a:gd name="connsiteX25" fmla="*/ 36633 w 269984"/>
                <a:gd name="connsiteY25" fmla="*/ 278346 h 341031"/>
                <a:gd name="connsiteX26" fmla="*/ 27796 w 269984"/>
                <a:gd name="connsiteY26" fmla="*/ 287195 h 341031"/>
                <a:gd name="connsiteX27" fmla="*/ 989 w 269984"/>
                <a:gd name="connsiteY27" fmla="*/ 287195 h 341031"/>
                <a:gd name="connsiteX28" fmla="*/ 989 w 269984"/>
                <a:gd name="connsiteY28" fmla="*/ 304175 h 341031"/>
                <a:gd name="connsiteX29" fmla="*/ 37648 w 269984"/>
                <a:gd name="connsiteY29" fmla="*/ 340884 h 341031"/>
                <a:gd name="connsiteX30" fmla="*/ 233121 w 269984"/>
                <a:gd name="connsiteY30" fmla="*/ 340884 h 341031"/>
                <a:gd name="connsiteX31" fmla="*/ 269779 w 269984"/>
                <a:gd name="connsiteY31" fmla="*/ 304175 h 341031"/>
                <a:gd name="connsiteX32" fmla="*/ 269779 w 269984"/>
                <a:gd name="connsiteY32" fmla="*/ 37699 h 341031"/>
                <a:gd name="connsiteX33" fmla="*/ 233061 w 269984"/>
                <a:gd name="connsiteY33" fmla="*/ 989 h 34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9984" h="341031">
                  <a:moveTo>
                    <a:pt x="233061" y="989"/>
                  </a:moveTo>
                  <a:lnTo>
                    <a:pt x="37648" y="989"/>
                  </a:lnTo>
                  <a:cubicBezTo>
                    <a:pt x="17408" y="989"/>
                    <a:pt x="989" y="17431"/>
                    <a:pt x="989" y="37699"/>
                  </a:cubicBezTo>
                  <a:lnTo>
                    <a:pt x="989" y="54619"/>
                  </a:lnTo>
                  <a:lnTo>
                    <a:pt x="27796" y="54619"/>
                  </a:lnTo>
                  <a:cubicBezTo>
                    <a:pt x="32692" y="54619"/>
                    <a:pt x="36633" y="58565"/>
                    <a:pt x="36633" y="63467"/>
                  </a:cubicBezTo>
                  <a:cubicBezTo>
                    <a:pt x="36633" y="68370"/>
                    <a:pt x="32692" y="72316"/>
                    <a:pt x="27796" y="72316"/>
                  </a:cubicBezTo>
                  <a:lnTo>
                    <a:pt x="989" y="72316"/>
                  </a:lnTo>
                  <a:lnTo>
                    <a:pt x="989" y="108428"/>
                  </a:lnTo>
                  <a:lnTo>
                    <a:pt x="27796" y="108428"/>
                  </a:lnTo>
                  <a:cubicBezTo>
                    <a:pt x="32692" y="108428"/>
                    <a:pt x="36633" y="112374"/>
                    <a:pt x="36633" y="117277"/>
                  </a:cubicBezTo>
                  <a:cubicBezTo>
                    <a:pt x="36633" y="122179"/>
                    <a:pt x="32692" y="126125"/>
                    <a:pt x="27796" y="126125"/>
                  </a:cubicBezTo>
                  <a:lnTo>
                    <a:pt x="989" y="126125"/>
                  </a:lnTo>
                  <a:lnTo>
                    <a:pt x="989" y="161998"/>
                  </a:lnTo>
                  <a:lnTo>
                    <a:pt x="27796" y="161998"/>
                  </a:lnTo>
                  <a:cubicBezTo>
                    <a:pt x="32692" y="161998"/>
                    <a:pt x="36633" y="165944"/>
                    <a:pt x="36633" y="170847"/>
                  </a:cubicBezTo>
                  <a:cubicBezTo>
                    <a:pt x="36633" y="175749"/>
                    <a:pt x="32692" y="179696"/>
                    <a:pt x="27796" y="179696"/>
                  </a:cubicBezTo>
                  <a:lnTo>
                    <a:pt x="989" y="179696"/>
                  </a:lnTo>
                  <a:lnTo>
                    <a:pt x="989" y="215927"/>
                  </a:lnTo>
                  <a:lnTo>
                    <a:pt x="27796" y="215927"/>
                  </a:lnTo>
                  <a:cubicBezTo>
                    <a:pt x="32692" y="215927"/>
                    <a:pt x="36633" y="219873"/>
                    <a:pt x="36633" y="224776"/>
                  </a:cubicBezTo>
                  <a:cubicBezTo>
                    <a:pt x="36633" y="229678"/>
                    <a:pt x="32692" y="233624"/>
                    <a:pt x="27796" y="233624"/>
                  </a:cubicBezTo>
                  <a:lnTo>
                    <a:pt x="989" y="233624"/>
                  </a:lnTo>
                  <a:lnTo>
                    <a:pt x="989" y="269497"/>
                  </a:lnTo>
                  <a:lnTo>
                    <a:pt x="27796" y="269497"/>
                  </a:lnTo>
                  <a:cubicBezTo>
                    <a:pt x="32692" y="269497"/>
                    <a:pt x="36633" y="273443"/>
                    <a:pt x="36633" y="278346"/>
                  </a:cubicBezTo>
                  <a:cubicBezTo>
                    <a:pt x="36633" y="283249"/>
                    <a:pt x="32692" y="287195"/>
                    <a:pt x="27796" y="287195"/>
                  </a:cubicBezTo>
                  <a:lnTo>
                    <a:pt x="989" y="287195"/>
                  </a:lnTo>
                  <a:lnTo>
                    <a:pt x="989" y="304175"/>
                  </a:lnTo>
                  <a:cubicBezTo>
                    <a:pt x="989" y="324443"/>
                    <a:pt x="17408" y="340884"/>
                    <a:pt x="37648" y="340884"/>
                  </a:cubicBezTo>
                  <a:lnTo>
                    <a:pt x="233121" y="340884"/>
                  </a:lnTo>
                  <a:cubicBezTo>
                    <a:pt x="253361" y="340884"/>
                    <a:pt x="269779" y="324443"/>
                    <a:pt x="269779" y="304175"/>
                  </a:cubicBezTo>
                  <a:lnTo>
                    <a:pt x="269779" y="37699"/>
                  </a:lnTo>
                  <a:cubicBezTo>
                    <a:pt x="269720" y="17431"/>
                    <a:pt x="253301" y="989"/>
                    <a:pt x="233061" y="989"/>
                  </a:cubicBezTo>
                  <a:close/>
                </a:path>
              </a:pathLst>
            </a:custGeom>
            <a:solidFill>
              <a:srgbClr val="0078D4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93D1C7-AAC0-4A19-A7B5-D57162088AD4}"/>
                </a:ext>
              </a:extLst>
            </p:cNvPr>
            <p:cNvSpPr/>
            <p:nvPr/>
          </p:nvSpPr>
          <p:spPr>
            <a:xfrm>
              <a:off x="8378569" y="4054743"/>
              <a:ext cx="142097" cy="81705"/>
            </a:xfrm>
            <a:custGeom>
              <a:avLst/>
              <a:gdLst>
                <a:gd name="connsiteX0" fmla="*/ 123503 w 142097"/>
                <a:gd name="connsiteY0" fmla="*/ 83496 h 81705"/>
                <a:gd name="connsiteX1" fmla="*/ 22005 w 142097"/>
                <a:gd name="connsiteY1" fmla="*/ 83496 h 81705"/>
                <a:gd name="connsiteX2" fmla="*/ 989 w 142097"/>
                <a:gd name="connsiteY2" fmla="*/ 62451 h 81705"/>
                <a:gd name="connsiteX3" fmla="*/ 989 w 142097"/>
                <a:gd name="connsiteY3" fmla="*/ 22034 h 81705"/>
                <a:gd name="connsiteX4" fmla="*/ 22005 w 142097"/>
                <a:gd name="connsiteY4" fmla="*/ 989 h 81705"/>
                <a:gd name="connsiteX5" fmla="*/ 123563 w 142097"/>
                <a:gd name="connsiteY5" fmla="*/ 989 h 81705"/>
                <a:gd name="connsiteX6" fmla="*/ 144579 w 142097"/>
                <a:gd name="connsiteY6" fmla="*/ 22034 h 81705"/>
                <a:gd name="connsiteX7" fmla="*/ 144579 w 142097"/>
                <a:gd name="connsiteY7" fmla="*/ 62451 h 81705"/>
                <a:gd name="connsiteX8" fmla="*/ 123503 w 142097"/>
                <a:gd name="connsiteY8" fmla="*/ 83496 h 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097" h="81705">
                  <a:moveTo>
                    <a:pt x="123503" y="83496"/>
                  </a:moveTo>
                  <a:lnTo>
                    <a:pt x="22005" y="83496"/>
                  </a:lnTo>
                  <a:cubicBezTo>
                    <a:pt x="10363" y="83496"/>
                    <a:pt x="989" y="74050"/>
                    <a:pt x="989" y="62451"/>
                  </a:cubicBezTo>
                  <a:lnTo>
                    <a:pt x="989" y="22034"/>
                  </a:lnTo>
                  <a:cubicBezTo>
                    <a:pt x="989" y="10375"/>
                    <a:pt x="10422" y="989"/>
                    <a:pt x="22005" y="989"/>
                  </a:cubicBezTo>
                  <a:lnTo>
                    <a:pt x="123563" y="989"/>
                  </a:lnTo>
                  <a:cubicBezTo>
                    <a:pt x="135205" y="989"/>
                    <a:pt x="144579" y="10435"/>
                    <a:pt x="144579" y="22034"/>
                  </a:cubicBezTo>
                  <a:lnTo>
                    <a:pt x="144579" y="62451"/>
                  </a:lnTo>
                  <a:cubicBezTo>
                    <a:pt x="144579" y="74110"/>
                    <a:pt x="135145" y="83496"/>
                    <a:pt x="123503" y="83496"/>
                  </a:cubicBezTo>
                  <a:close/>
                </a:path>
              </a:pathLst>
            </a:custGeom>
            <a:solidFill>
              <a:srgbClr val="50E6FF"/>
            </a:solidFill>
            <a:ln w="3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D7EBAA1-179D-4CA6-92E4-9EBC4400B21C}"/>
              </a:ext>
            </a:extLst>
          </p:cNvPr>
          <p:cNvSpPr txBox="1"/>
          <p:nvPr/>
        </p:nvSpPr>
        <p:spPr>
          <a:xfrm>
            <a:off x="10222415" y="36912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Notebooks*</a:t>
            </a:r>
          </a:p>
        </p:txBody>
      </p:sp>
      <p:pic>
        <p:nvPicPr>
          <p:cNvPr id="23" name="Azure Data Studio" descr="Azure Data Studio">
            <a:extLst>
              <a:ext uri="{FF2B5EF4-FFF2-40B4-BE49-F238E27FC236}">
                <a16:creationId xmlns:a16="http://schemas.microsoft.com/office/drawing/2014/main" id="{A21E0345-422C-4707-B795-C6BD04F29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562" y="2184724"/>
            <a:ext cx="3112440" cy="3344144"/>
          </a:xfrm>
          <a:prstGeom prst="rect">
            <a:avLst/>
          </a:prstGeom>
        </p:spPr>
      </p:pic>
      <p:grpSp>
        <p:nvGrpSpPr>
          <p:cNvPr id="24" name="Group 23" descr="Visual Studio Code logo">
            <a:extLst>
              <a:ext uri="{FF2B5EF4-FFF2-40B4-BE49-F238E27FC236}">
                <a16:creationId xmlns:a16="http://schemas.microsoft.com/office/drawing/2014/main" id="{26C49823-78BF-4546-B308-2A843A464683}"/>
              </a:ext>
            </a:extLst>
          </p:cNvPr>
          <p:cNvGrpSpPr/>
          <p:nvPr/>
        </p:nvGrpSpPr>
        <p:grpSpPr>
          <a:xfrm>
            <a:off x="9886387" y="4288210"/>
            <a:ext cx="323166" cy="308248"/>
            <a:chOff x="7865168" y="2901044"/>
            <a:chExt cx="365970" cy="36198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7ED86D-A5B9-4F74-BD22-AD1B8D31C8AB}"/>
                </a:ext>
              </a:extLst>
            </p:cNvPr>
            <p:cNvSpPr/>
            <p:nvPr/>
          </p:nvSpPr>
          <p:spPr>
            <a:xfrm>
              <a:off x="7865168" y="2901044"/>
              <a:ext cx="365760" cy="274320"/>
            </a:xfrm>
            <a:custGeom>
              <a:avLst/>
              <a:gdLst>
                <a:gd name="connsiteX0" fmla="*/ 353016 w 365760"/>
                <a:gd name="connsiteY0" fmla="*/ 38564 h 274320"/>
                <a:gd name="connsiteX1" fmla="*/ 277654 w 365760"/>
                <a:gd name="connsiteY1" fmla="*/ 2255 h 274320"/>
                <a:gd name="connsiteX2" fmla="*/ 251670 w 365760"/>
                <a:gd name="connsiteY2" fmla="*/ 6674 h 274320"/>
                <a:gd name="connsiteX3" fmla="*/ 4972 w 365760"/>
                <a:gd name="connsiteY3" fmla="*/ 231617 h 274320"/>
                <a:gd name="connsiteX4" fmla="*/ 4972 w 365760"/>
                <a:gd name="connsiteY4" fmla="*/ 254172 h 274320"/>
                <a:gd name="connsiteX5" fmla="*/ 25127 w 365760"/>
                <a:gd name="connsiteY5" fmla="*/ 272498 h 274320"/>
                <a:gd name="connsiteX6" fmla="*/ 44596 w 365760"/>
                <a:gd name="connsiteY6" fmla="*/ 273374 h 274320"/>
                <a:gd name="connsiteX7" fmla="*/ 341700 w 365760"/>
                <a:gd name="connsiteY7" fmla="*/ 48013 h 274320"/>
                <a:gd name="connsiteX8" fmla="*/ 365970 w 365760"/>
                <a:gd name="connsiteY8" fmla="*/ 60052 h 274320"/>
                <a:gd name="connsiteX9" fmla="*/ 365970 w 365760"/>
                <a:gd name="connsiteY9" fmla="*/ 59176 h 274320"/>
                <a:gd name="connsiteX10" fmla="*/ 353016 w 365760"/>
                <a:gd name="connsiteY10" fmla="*/ 38564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" h="274320">
                  <a:moveTo>
                    <a:pt x="353016" y="38564"/>
                  </a:moveTo>
                  <a:lnTo>
                    <a:pt x="277654" y="2255"/>
                  </a:lnTo>
                  <a:cubicBezTo>
                    <a:pt x="268929" y="-1936"/>
                    <a:pt x="258489" y="-184"/>
                    <a:pt x="251670" y="6674"/>
                  </a:cubicBezTo>
                  <a:lnTo>
                    <a:pt x="4972" y="231617"/>
                  </a:lnTo>
                  <a:cubicBezTo>
                    <a:pt x="-1657" y="237674"/>
                    <a:pt x="-1657" y="248114"/>
                    <a:pt x="4972" y="254172"/>
                  </a:cubicBezTo>
                  <a:lnTo>
                    <a:pt x="25127" y="272498"/>
                  </a:lnTo>
                  <a:cubicBezTo>
                    <a:pt x="30575" y="277451"/>
                    <a:pt x="38729" y="277794"/>
                    <a:pt x="44596" y="273374"/>
                  </a:cubicBezTo>
                  <a:lnTo>
                    <a:pt x="341700" y="48013"/>
                  </a:lnTo>
                  <a:cubicBezTo>
                    <a:pt x="351682" y="40469"/>
                    <a:pt x="365970" y="47555"/>
                    <a:pt x="365970" y="60052"/>
                  </a:cubicBezTo>
                  <a:lnTo>
                    <a:pt x="365970" y="59176"/>
                  </a:lnTo>
                  <a:cubicBezTo>
                    <a:pt x="365970" y="50375"/>
                    <a:pt x="360940" y="42374"/>
                    <a:pt x="353016" y="38564"/>
                  </a:cubicBezTo>
                  <a:close/>
                </a:path>
              </a:pathLst>
            </a:custGeom>
            <a:solidFill>
              <a:srgbClr val="0065A9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8DE498-1B66-420E-96DB-DED2DCBD8130}"/>
                </a:ext>
              </a:extLst>
            </p:cNvPr>
            <p:cNvSpPr/>
            <p:nvPr/>
          </p:nvSpPr>
          <p:spPr>
            <a:xfrm>
              <a:off x="7865168" y="2988447"/>
              <a:ext cx="365760" cy="274320"/>
            </a:xfrm>
            <a:custGeom>
              <a:avLst/>
              <a:gdLst>
                <a:gd name="connsiteX0" fmla="*/ 353016 w 365760"/>
                <a:gd name="connsiteY0" fmla="*/ 237940 h 274320"/>
                <a:gd name="connsiteX1" fmla="*/ 277654 w 365760"/>
                <a:gd name="connsiteY1" fmla="*/ 274211 h 274320"/>
                <a:gd name="connsiteX2" fmla="*/ 251670 w 365760"/>
                <a:gd name="connsiteY2" fmla="*/ 269791 h 274320"/>
                <a:gd name="connsiteX3" fmla="*/ 4972 w 365760"/>
                <a:gd name="connsiteY3" fmla="*/ 44849 h 274320"/>
                <a:gd name="connsiteX4" fmla="*/ 4972 w 365760"/>
                <a:gd name="connsiteY4" fmla="*/ 22294 h 274320"/>
                <a:gd name="connsiteX5" fmla="*/ 25127 w 365760"/>
                <a:gd name="connsiteY5" fmla="*/ 3968 h 274320"/>
                <a:gd name="connsiteX6" fmla="*/ 44596 w 365760"/>
                <a:gd name="connsiteY6" fmla="*/ 3091 h 274320"/>
                <a:gd name="connsiteX7" fmla="*/ 341700 w 365760"/>
                <a:gd name="connsiteY7" fmla="*/ 228453 h 274320"/>
                <a:gd name="connsiteX8" fmla="*/ 365970 w 365760"/>
                <a:gd name="connsiteY8" fmla="*/ 216375 h 274320"/>
                <a:gd name="connsiteX9" fmla="*/ 365970 w 365760"/>
                <a:gd name="connsiteY9" fmla="*/ 217252 h 274320"/>
                <a:gd name="connsiteX10" fmla="*/ 353016 w 365760"/>
                <a:gd name="connsiteY10" fmla="*/ 23794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" h="274320">
                  <a:moveTo>
                    <a:pt x="353016" y="237940"/>
                  </a:moveTo>
                  <a:lnTo>
                    <a:pt x="277654" y="274211"/>
                  </a:lnTo>
                  <a:cubicBezTo>
                    <a:pt x="268929" y="278402"/>
                    <a:pt x="258489" y="276649"/>
                    <a:pt x="251670" y="269791"/>
                  </a:cubicBezTo>
                  <a:lnTo>
                    <a:pt x="4972" y="44849"/>
                  </a:lnTo>
                  <a:cubicBezTo>
                    <a:pt x="-1657" y="38791"/>
                    <a:pt x="-1657" y="28352"/>
                    <a:pt x="4972" y="22294"/>
                  </a:cubicBezTo>
                  <a:lnTo>
                    <a:pt x="25127" y="3968"/>
                  </a:lnTo>
                  <a:cubicBezTo>
                    <a:pt x="30575" y="-985"/>
                    <a:pt x="38729" y="-1328"/>
                    <a:pt x="44596" y="3091"/>
                  </a:cubicBezTo>
                  <a:lnTo>
                    <a:pt x="341700" y="228453"/>
                  </a:lnTo>
                  <a:cubicBezTo>
                    <a:pt x="351682" y="236035"/>
                    <a:pt x="365970" y="228910"/>
                    <a:pt x="365970" y="216375"/>
                  </a:cubicBezTo>
                  <a:lnTo>
                    <a:pt x="365970" y="217252"/>
                  </a:lnTo>
                  <a:cubicBezTo>
                    <a:pt x="365970" y="226129"/>
                    <a:pt x="360940" y="234130"/>
                    <a:pt x="353016" y="237940"/>
                  </a:cubicBezTo>
                  <a:close/>
                </a:path>
              </a:pathLst>
            </a:custGeom>
            <a:solidFill>
              <a:srgbClr val="007ACC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8E4C5-8ED5-42B4-AE0D-8830CAC54A73}"/>
                </a:ext>
              </a:extLst>
            </p:cNvPr>
            <p:cNvSpPr/>
            <p:nvPr/>
          </p:nvSpPr>
          <p:spPr>
            <a:xfrm>
              <a:off x="8116838" y="2901082"/>
              <a:ext cx="114300" cy="361950"/>
            </a:xfrm>
            <a:custGeom>
              <a:avLst/>
              <a:gdLst>
                <a:gd name="connsiteX0" fmla="*/ 25984 w 114300"/>
                <a:gd name="connsiteY0" fmla="*/ 361576 h 361950"/>
                <a:gd name="connsiteX1" fmla="*/ 0 w 114300"/>
                <a:gd name="connsiteY1" fmla="*/ 357156 h 361950"/>
                <a:gd name="connsiteX2" fmla="*/ 22860 w 114300"/>
                <a:gd name="connsiteY2" fmla="*/ 347669 h 361950"/>
                <a:gd name="connsiteX3" fmla="*/ 22860 w 114300"/>
                <a:gd name="connsiteY3" fmla="*/ 16123 h 361950"/>
                <a:gd name="connsiteX4" fmla="*/ 0 w 114300"/>
                <a:gd name="connsiteY4" fmla="*/ 6674 h 361950"/>
                <a:gd name="connsiteX5" fmla="*/ 25984 w 114300"/>
                <a:gd name="connsiteY5" fmla="*/ 2255 h 361950"/>
                <a:gd name="connsiteX6" fmla="*/ 101346 w 114300"/>
                <a:gd name="connsiteY6" fmla="*/ 38488 h 361950"/>
                <a:gd name="connsiteX7" fmla="*/ 114300 w 114300"/>
                <a:gd name="connsiteY7" fmla="*/ 59100 h 361950"/>
                <a:gd name="connsiteX8" fmla="*/ 114300 w 114300"/>
                <a:gd name="connsiteY8" fmla="*/ 304769 h 361950"/>
                <a:gd name="connsiteX9" fmla="*/ 101346 w 114300"/>
                <a:gd name="connsiteY9" fmla="*/ 325381 h 361950"/>
                <a:gd name="connsiteX10" fmla="*/ 25984 w 114300"/>
                <a:gd name="connsiteY10" fmla="*/ 36157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361950">
                  <a:moveTo>
                    <a:pt x="25984" y="361576"/>
                  </a:moveTo>
                  <a:cubicBezTo>
                    <a:pt x="17259" y="365767"/>
                    <a:pt x="6820" y="364014"/>
                    <a:pt x="0" y="357156"/>
                  </a:cubicBezTo>
                  <a:cubicBezTo>
                    <a:pt x="8420" y="365576"/>
                    <a:pt x="22860" y="359633"/>
                    <a:pt x="22860" y="347669"/>
                  </a:cubicBezTo>
                  <a:lnTo>
                    <a:pt x="22860" y="16123"/>
                  </a:lnTo>
                  <a:cubicBezTo>
                    <a:pt x="22860" y="4198"/>
                    <a:pt x="8420" y="-1784"/>
                    <a:pt x="0" y="6674"/>
                  </a:cubicBezTo>
                  <a:cubicBezTo>
                    <a:pt x="6858" y="-184"/>
                    <a:pt x="17259" y="-1936"/>
                    <a:pt x="25984" y="2255"/>
                  </a:cubicBezTo>
                  <a:lnTo>
                    <a:pt x="101346" y="38488"/>
                  </a:lnTo>
                  <a:cubicBezTo>
                    <a:pt x="109271" y="42298"/>
                    <a:pt x="114300" y="50299"/>
                    <a:pt x="114300" y="59100"/>
                  </a:cubicBezTo>
                  <a:lnTo>
                    <a:pt x="114300" y="304769"/>
                  </a:lnTo>
                  <a:cubicBezTo>
                    <a:pt x="114300" y="313570"/>
                    <a:pt x="109271" y="321571"/>
                    <a:pt x="101346" y="325381"/>
                  </a:cubicBezTo>
                  <a:lnTo>
                    <a:pt x="25984" y="361576"/>
                  </a:lnTo>
                  <a:close/>
                </a:path>
              </a:pathLst>
            </a:custGeom>
            <a:solidFill>
              <a:srgbClr val="1F9CF0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557B23-82DD-401C-BBE0-AE320E10183A}"/>
              </a:ext>
            </a:extLst>
          </p:cNvPr>
          <p:cNvSpPr txBox="1"/>
          <p:nvPr/>
        </p:nvSpPr>
        <p:spPr>
          <a:xfrm>
            <a:off x="10206087" y="424808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8E170-F38C-4BC9-8331-6B575A6AE328}"/>
              </a:ext>
            </a:extLst>
          </p:cNvPr>
          <p:cNvSpPr txBox="1"/>
          <p:nvPr/>
        </p:nvSpPr>
        <p:spPr>
          <a:xfrm>
            <a:off x="4493637" y="5729020"/>
            <a:ext cx="364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Data Studio introduced notebooks in 2018 for Data professionals; and specifically for SQL People since 2019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17B2A-5BC8-4F0A-9B70-A8E49C997503}"/>
              </a:ext>
            </a:extLst>
          </p:cNvPr>
          <p:cNvSpPr txBox="1"/>
          <p:nvPr/>
        </p:nvSpPr>
        <p:spPr>
          <a:xfrm>
            <a:off x="5836694" y="226750"/>
            <a:ext cx="155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Mostly for Data Science projects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020115-FE0D-46B2-87D0-AF74752F5B53}"/>
              </a:ext>
            </a:extLst>
          </p:cNvPr>
          <p:cNvCxnSpPr>
            <a:cxnSpLocks/>
          </p:cNvCxnSpPr>
          <p:nvPr/>
        </p:nvCxnSpPr>
        <p:spPr>
          <a:xfrm flipV="1">
            <a:off x="5031063" y="605098"/>
            <a:ext cx="610268" cy="344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B0437A-7C67-4BB4-81F2-41B6FDC8D858}"/>
              </a:ext>
            </a:extLst>
          </p:cNvPr>
          <p:cNvCxnSpPr>
            <a:cxnSpLocks/>
          </p:cNvCxnSpPr>
          <p:nvPr/>
        </p:nvCxnSpPr>
        <p:spPr>
          <a:xfrm flipH="1" flipV="1">
            <a:off x="7552415" y="665340"/>
            <a:ext cx="574297" cy="4409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44F877A-F142-4729-ACD2-B212DB703D4A}"/>
              </a:ext>
            </a:extLst>
          </p:cNvPr>
          <p:cNvSpPr/>
          <p:nvPr/>
        </p:nvSpPr>
        <p:spPr>
          <a:xfrm>
            <a:off x="274637" y="5935662"/>
            <a:ext cx="2590800" cy="838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Notebooks Journey</a:t>
            </a:r>
          </a:p>
        </p:txBody>
      </p:sp>
    </p:spTree>
    <p:extLst>
      <p:ext uri="{BB962C8B-B14F-4D97-AF65-F5344CB8AC3E}">
        <p14:creationId xmlns:p14="http://schemas.microsoft.com/office/powerpoint/2010/main" val="5630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22" grpId="0"/>
      <p:bldP spid="28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906" y="2824687"/>
            <a:ext cx="6047327" cy="960966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F958-A5EB-4609-A615-759A2117C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837" y="3781397"/>
            <a:ext cx="7238397" cy="617021"/>
          </a:xfrm>
        </p:spPr>
        <p:txBody>
          <a:bodyPr/>
          <a:lstStyle/>
          <a:p>
            <a:r>
              <a:rPr lang="en-US" dirty="0">
                <a:solidFill>
                  <a:srgbClr val="50A0A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Notebooks</a:t>
            </a:r>
            <a:r>
              <a:rPr lang="en-US" dirty="0"/>
              <a:t> in Azure Data Studio</a:t>
            </a:r>
          </a:p>
        </p:txBody>
      </p:sp>
    </p:spTree>
    <p:extLst>
      <p:ext uri="{BB962C8B-B14F-4D97-AF65-F5344CB8AC3E}">
        <p14:creationId xmlns:p14="http://schemas.microsoft.com/office/powerpoint/2010/main" val="351734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906" y="2824687"/>
            <a:ext cx="6047327" cy="96096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F958-A5EB-4609-A615-759A2117C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837" y="3781397"/>
            <a:ext cx="7238397" cy="617021"/>
          </a:xfrm>
        </p:spPr>
        <p:txBody>
          <a:bodyPr/>
          <a:lstStyle/>
          <a:p>
            <a:r>
              <a:rPr lang="en-US" dirty="0"/>
              <a:t>aka.ms/</a:t>
            </a:r>
            <a:r>
              <a:rPr lang="en-US" dirty="0" err="1"/>
              <a:t>AzureDataStudio</a:t>
            </a:r>
            <a:endParaRPr lang="en-US" dirty="0"/>
          </a:p>
          <a:p>
            <a:r>
              <a:rPr lang="en-US" dirty="0"/>
              <a:t>Sample files: </a:t>
            </a:r>
            <a:r>
              <a:rPr lang="en-US" dirty="0">
                <a:hlinkClick r:id="rId3"/>
              </a:rPr>
              <a:t>https://bit.ly/2YGTpAy</a:t>
            </a:r>
            <a:endParaRPr lang="en-US" dirty="0"/>
          </a:p>
        </p:txBody>
      </p:sp>
      <p:pic>
        <p:nvPicPr>
          <p:cNvPr id="1026" name="Picture 2" descr="Scan me!">
            <a:extLst>
              <a:ext uri="{FF2B5EF4-FFF2-40B4-BE49-F238E27FC236}">
                <a16:creationId xmlns:a16="http://schemas.microsoft.com/office/drawing/2014/main" id="{C206A082-489D-4AE7-A66A-A1E26BC7E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7" y="5021262"/>
            <a:ext cx="11811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7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06ADE30-ADA6-4153-8683-9D536E54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0A0A3"/>
                </a:solidFill>
              </a:rPr>
              <a:t>Other useful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A11E3-76D6-4F7B-BB60-5919363B33D1}"/>
              </a:ext>
            </a:extLst>
          </p:cNvPr>
          <p:cNvSpPr txBox="1"/>
          <p:nvPr/>
        </p:nvSpPr>
        <p:spPr>
          <a:xfrm>
            <a:off x="960437" y="1744662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Assessment API notebook</a:t>
            </a:r>
          </a:p>
          <a:p>
            <a:r>
              <a:rPr lang="en-US" dirty="0">
                <a:hlinkClick r:id="rId2"/>
              </a:rPr>
              <a:t>https://github.com/microsoft/sql-server-samples/tree/master/samples/manage/sql-assessment-api/notebooks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Glenn Berry’s Diagnostic Notebooks for SQL Server and Azure SQL DB:</a:t>
            </a:r>
          </a:p>
          <a:p>
            <a:r>
              <a:rPr lang="en-US" dirty="0">
                <a:hlinkClick r:id="rId3"/>
              </a:rPr>
              <a:t>https://glennsqlperformance.com/resources/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Rob Sewell’s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http://sqldbawithabeard.com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notebooks: </a:t>
            </a:r>
            <a:r>
              <a:rPr lang="en-US" dirty="0">
                <a:hlinkClick r:id="rId5"/>
              </a:rPr>
              <a:t>https://github.com/SQLDBAWithABeard/JupyterNotebooks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The SQL Diagnostic (</a:t>
            </a:r>
            <a:r>
              <a:rPr lang="en-US" dirty="0" err="1"/>
              <a:t>Jupyter</a:t>
            </a:r>
            <a:r>
              <a:rPr lang="en-US" dirty="0"/>
              <a:t>) Book by Emanuele </a:t>
            </a:r>
            <a:r>
              <a:rPr lang="en-US" dirty="0" err="1"/>
              <a:t>Meazzo</a:t>
            </a:r>
            <a:endParaRPr lang="en-US" dirty="0"/>
          </a:p>
          <a:p>
            <a:r>
              <a:rPr lang="en-US" dirty="0">
                <a:hlinkClick r:id="rId6"/>
              </a:rPr>
              <a:t>https://tsql.tech/the-sql-diagnostic-jupyter-book/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1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77E6DF6-7DCF-4D23-AD25-3B132D9CB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  <a:p>
            <a:r>
              <a:rPr lang="en-US" dirty="0"/>
              <a:t>Julie Koesmarno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64DE0-A5CB-4449-8AF4-2CFFF05C72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5037" y="4716462"/>
            <a:ext cx="3260270" cy="375632"/>
          </a:xfrm>
        </p:spPr>
        <p:txBody>
          <a:bodyPr/>
          <a:lstStyle/>
          <a:p>
            <a:r>
              <a:rPr lang="en-US" dirty="0"/>
              <a:t>jukoesma@microsoft.com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97D4F-E658-47A0-9749-23F52AB08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5403" y="4716462"/>
            <a:ext cx="2085700" cy="37563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MsSQLGirl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1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85E6B-1876-400B-9DA9-0F203D8BF855}"/>
              </a:ext>
            </a:extLst>
          </p:cNvPr>
          <p:cNvSpPr txBox="1"/>
          <p:nvPr/>
        </p:nvSpPr>
        <p:spPr>
          <a:xfrm>
            <a:off x="3574790" y="589455"/>
            <a:ext cx="5286895" cy="1093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10149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Donate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D4C71E-D823-4218-A45A-77756F142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0" y="2210889"/>
            <a:ext cx="3293256" cy="3293256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72DCB7E-0F74-4110-9181-B1C366AE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60" y="2721929"/>
            <a:ext cx="3724365" cy="19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417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85E6B-1876-400B-9DA9-0F203D8BF855}"/>
              </a:ext>
            </a:extLst>
          </p:cNvPr>
          <p:cNvSpPr txBox="1"/>
          <p:nvPr/>
        </p:nvSpPr>
        <p:spPr>
          <a:xfrm>
            <a:off x="-381519" y="586149"/>
            <a:ext cx="5286895" cy="10935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10149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Sponsors</a:t>
            </a:r>
          </a:p>
        </p:txBody>
      </p:sp>
      <p:pic>
        <p:nvPicPr>
          <p:cNvPr id="30722" name="Picture 2" descr="MCN Solutions">
            <a:extLst>
              <a:ext uri="{FF2B5EF4-FFF2-40B4-BE49-F238E27FC236}">
                <a16:creationId xmlns:a16="http://schemas.microsoft.com/office/drawing/2014/main" id="{D5D430B5-D4B5-4C29-8C2E-34A906072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63" y="1669927"/>
            <a:ext cx="2904729" cy="59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Mindcracker">
            <a:extLst>
              <a:ext uri="{FF2B5EF4-FFF2-40B4-BE49-F238E27FC236}">
                <a16:creationId xmlns:a16="http://schemas.microsoft.com/office/drawing/2014/main" id="{43ED3E9F-CEB2-4956-99D2-492596E1F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93" y="1511156"/>
            <a:ext cx="2791565" cy="81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Graphite">
            <a:extLst>
              <a:ext uri="{FF2B5EF4-FFF2-40B4-BE49-F238E27FC236}">
                <a16:creationId xmlns:a16="http://schemas.microsoft.com/office/drawing/2014/main" id="{DAFF5001-D051-4F55-9B2E-45396B4F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14" y="1748631"/>
            <a:ext cx="3166734" cy="4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590E3E-D4CA-4CE6-A155-19D92AD86364}"/>
              </a:ext>
            </a:extLst>
          </p:cNvPr>
          <p:cNvSpPr txBox="1"/>
          <p:nvPr/>
        </p:nvSpPr>
        <p:spPr>
          <a:xfrm>
            <a:off x="8979369" y="6140304"/>
            <a:ext cx="3055941" cy="3976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3366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Powered By</a:t>
            </a:r>
          </a:p>
        </p:txBody>
      </p:sp>
      <p:pic>
        <p:nvPicPr>
          <p:cNvPr id="4" name="Picture 2" descr="C# Corner">
            <a:extLst>
              <a:ext uri="{FF2B5EF4-FFF2-40B4-BE49-F238E27FC236}">
                <a16:creationId xmlns:a16="http://schemas.microsoft.com/office/drawing/2014/main" id="{CBEBE803-1618-47EE-9516-C4E9696D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87" y="6466810"/>
            <a:ext cx="1916163" cy="39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# Corner">
            <a:extLst>
              <a:ext uri="{FF2B5EF4-FFF2-40B4-BE49-F238E27FC236}">
                <a16:creationId xmlns:a16="http://schemas.microsoft.com/office/drawing/2014/main" id="{BA38DE31-0B59-44CC-B670-0AEC53CB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930" y="6474692"/>
            <a:ext cx="2001308" cy="4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294B1C79-DC54-467F-85CE-C5E4D1B4F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58" y="3625733"/>
            <a:ext cx="3720105" cy="1324106"/>
          </a:xfrm>
          <a:prstGeom prst="rect">
            <a:avLst/>
          </a:prstGeom>
        </p:spPr>
      </p:pic>
      <p:pic>
        <p:nvPicPr>
          <p:cNvPr id="29698" name="Picture 2" descr="007LogoXSmall">
            <a:extLst>
              <a:ext uri="{FF2B5EF4-FFF2-40B4-BE49-F238E27FC236}">
                <a16:creationId xmlns:a16="http://schemas.microsoft.com/office/drawing/2014/main" id="{7EB558E5-A2C3-4A0E-BC65-3162CCC5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812" y="3173301"/>
            <a:ext cx="2256748" cy="22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0093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85E6B-1876-400B-9DA9-0F203D8BF855}"/>
              </a:ext>
            </a:extLst>
          </p:cNvPr>
          <p:cNvSpPr txBox="1"/>
          <p:nvPr/>
        </p:nvSpPr>
        <p:spPr>
          <a:xfrm>
            <a:off x="-381519" y="672455"/>
            <a:ext cx="5286895" cy="920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8466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3DD67-AE2E-4B01-9ACE-E8E9DA1D6E8D}"/>
              </a:ext>
            </a:extLst>
          </p:cNvPr>
          <p:cNvSpPr txBox="1"/>
          <p:nvPr/>
        </p:nvSpPr>
        <p:spPr>
          <a:xfrm>
            <a:off x="793558" y="1908738"/>
            <a:ext cx="4260201" cy="654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5865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Speaker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FCBDD-FE68-4690-935A-036AC4CE2E37}"/>
              </a:ext>
            </a:extLst>
          </p:cNvPr>
          <p:cNvSpPr txBox="1"/>
          <p:nvPr/>
        </p:nvSpPr>
        <p:spPr>
          <a:xfrm>
            <a:off x="7863130" y="1867198"/>
            <a:ext cx="3078788" cy="554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906" tIns="25906" rIns="25906" bIns="25906" numCol="1" spcCol="38100" rtlCol="0" anchor="ctr">
            <a:spAutoFit/>
          </a:bodyPr>
          <a:lstStyle/>
          <a:p>
            <a:pPr algn="ctr" defTabSz="421005" eaLnBrk="0" hangingPunct="0"/>
            <a:r>
              <a:rPr lang="en-US" sz="4896" baseline="40000" dirty="0">
                <a:solidFill>
                  <a:srgbClr val="773F9B">
                    <a:lumMod val="75000"/>
                  </a:srgbClr>
                </a:solidFill>
                <a:latin typeface="Roboto Regular"/>
                <a:sym typeface="Roboto Regular"/>
              </a:rPr>
              <a:t>Event Feedback</a:t>
            </a:r>
          </a:p>
        </p:txBody>
      </p:sp>
      <p:pic>
        <p:nvPicPr>
          <p:cNvPr id="6" name="Picture 5" descr="A picture containing indoor, crossword, piece, hand&#10;&#10;Description automatically generated">
            <a:extLst>
              <a:ext uri="{FF2B5EF4-FFF2-40B4-BE49-F238E27FC236}">
                <a16:creationId xmlns:a16="http://schemas.microsoft.com/office/drawing/2014/main" id="{CA599027-0CFB-47D8-9475-CF46F50F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8" y="2601353"/>
            <a:ext cx="3885847" cy="3885847"/>
          </a:xfrm>
          <a:prstGeom prst="rect">
            <a:avLst/>
          </a:prstGeom>
        </p:spPr>
      </p:pic>
      <p:pic>
        <p:nvPicPr>
          <p:cNvPr id="8" name="Picture 7" descr="A picture containing indoor, piece, photo, paper&#10;&#10;Description automatically generated">
            <a:extLst>
              <a:ext uri="{FF2B5EF4-FFF2-40B4-BE49-F238E27FC236}">
                <a16:creationId xmlns:a16="http://schemas.microsoft.com/office/drawing/2014/main" id="{A6D8BB78-3EC6-4791-B81A-300A16EB6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717" y="2513029"/>
            <a:ext cx="3885847" cy="3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956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edlings growing in a garden with sunlight">
            <a:extLst>
              <a:ext uri="{FF2B5EF4-FFF2-40B4-BE49-F238E27FC236}">
                <a16:creationId xmlns:a16="http://schemas.microsoft.com/office/drawing/2014/main" id="{FCF957CE-175F-4363-A4F0-8C6834FB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180" y="-2113280"/>
            <a:ext cx="13655040" cy="910780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27037" y="373062"/>
            <a:ext cx="11277535" cy="36576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Quire Sans" panose="020B0502040204020203" pitchFamily="34" charset="0"/>
              </a:rPr>
              <a:t>Notebooks 101 </a:t>
            </a:r>
          </a:p>
          <a:p>
            <a:r>
              <a:rPr lang="en-US" sz="4400" spc="0" dirty="0">
                <a:solidFill>
                  <a:schemeClr val="bg2"/>
                </a:solidFill>
              </a:rPr>
              <a:t>1. Why </a:t>
            </a:r>
            <a:r>
              <a:rPr lang="en-US" sz="4400" b="1" spc="0" dirty="0">
                <a:solidFill>
                  <a:schemeClr val="bg2"/>
                </a:solidFill>
              </a:rPr>
              <a:t>Notebooks</a:t>
            </a:r>
            <a:r>
              <a:rPr lang="en-US" sz="4400" spc="0" dirty="0">
                <a:solidFill>
                  <a:schemeClr val="bg2"/>
                </a:solidFill>
              </a:rPr>
              <a:t>?</a:t>
            </a:r>
          </a:p>
          <a:p>
            <a:r>
              <a:rPr lang="en-US" sz="4400" b="1" spc="0" dirty="0">
                <a:solidFill>
                  <a:schemeClr val="bg2"/>
                </a:solidFill>
              </a:rPr>
              <a:t>2. Azure Data Studio </a:t>
            </a:r>
            <a:r>
              <a:rPr lang="en-US" sz="4400" b="1" spc="0" dirty="0">
                <a:solidFill>
                  <a:srgbClr val="00B0F0"/>
                </a:solidFill>
              </a:rPr>
              <a:t>♥</a:t>
            </a:r>
            <a:r>
              <a:rPr lang="en-US" sz="4400" b="1" spc="0" dirty="0">
                <a:solidFill>
                  <a:schemeClr val="bg2"/>
                </a:solidFill>
              </a:rPr>
              <a:t> Notebooks</a:t>
            </a:r>
            <a:endParaRPr lang="en-US" sz="4400" spc="0" dirty="0">
              <a:solidFill>
                <a:schemeClr val="bg2"/>
              </a:solidFill>
            </a:endParaRPr>
          </a:p>
          <a:p>
            <a:r>
              <a:rPr lang="en-US" sz="4400" spc="0" dirty="0">
                <a:solidFill>
                  <a:schemeClr val="bg2"/>
                </a:solidFill>
              </a:rPr>
              <a:t>3. aka.ms/</a:t>
            </a:r>
            <a:r>
              <a:rPr lang="en-US" sz="4400" spc="0" dirty="0" err="1">
                <a:solidFill>
                  <a:schemeClr val="bg2"/>
                </a:solidFill>
              </a:rPr>
              <a:t>AzureDataStudio</a:t>
            </a:r>
            <a:endParaRPr lang="en-US" sz="4400" spc="0" dirty="0">
              <a:solidFill>
                <a:schemeClr val="bg2"/>
              </a:solidFill>
            </a:endParaRPr>
          </a:p>
          <a:p>
            <a:b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Quire Sans" panose="020B0502040204020203" pitchFamily="34" charset="0"/>
              </a:rPr>
            </a:br>
            <a:endParaRPr lang="en-US" spc="0" dirty="0">
              <a:solidFill>
                <a:schemeClr val="bg1"/>
              </a:solidFill>
              <a:ea typeface="Segoe UI Black" panose="020B0A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3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DFD6E-D0D5-44DF-85B5-FF3514598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Notebooks?</a:t>
            </a:r>
          </a:p>
        </p:txBody>
      </p:sp>
    </p:spTree>
    <p:extLst>
      <p:ext uri="{BB962C8B-B14F-4D97-AF65-F5344CB8AC3E}">
        <p14:creationId xmlns:p14="http://schemas.microsoft.com/office/powerpoint/2010/main" val="7371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7E03D56-1A69-4716-85BE-E754FDAAE9B5}"/>
              </a:ext>
            </a:extLst>
          </p:cNvPr>
          <p:cNvSpPr/>
          <p:nvPr/>
        </p:nvSpPr>
        <p:spPr>
          <a:xfrm>
            <a:off x="6690065" y="2454095"/>
            <a:ext cx="621665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and product category with fast manufacture 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AdventureWorks2017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648200" cy="685800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I need to know which product has the fastest turnaround ..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8D8C0C-93F5-476B-9E77-0E6CA8523084}"/>
              </a:ext>
            </a:extLst>
          </p:cNvPr>
          <p:cNvSpPr/>
          <p:nvPr/>
        </p:nvSpPr>
        <p:spPr>
          <a:xfrm>
            <a:off x="4163331" y="1287463"/>
            <a:ext cx="2209800" cy="452549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 me query that!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14FD5A6-859D-4E51-962F-5AB28665ABD9}"/>
              </a:ext>
            </a:extLst>
          </p:cNvPr>
          <p:cNvSpPr/>
          <p:nvPr/>
        </p:nvSpPr>
        <p:spPr>
          <a:xfrm>
            <a:off x="731837" y="2429214"/>
            <a:ext cx="40386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Oh.. I need the product category..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5303837" y="2984613"/>
            <a:ext cx="1069294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Sure..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F197D-288A-4F8D-8CD6-67E2EA92EF63}"/>
              </a:ext>
            </a:extLst>
          </p:cNvPr>
          <p:cNvGrpSpPr/>
          <p:nvPr/>
        </p:nvGrpSpPr>
        <p:grpSpPr>
          <a:xfrm>
            <a:off x="4389437" y="1816213"/>
            <a:ext cx="1983694" cy="533400"/>
            <a:chOff x="4389437" y="1816213"/>
            <a:chExt cx="1983694" cy="533400"/>
          </a:xfrm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AACC7FF3-A92F-4108-9427-DC6729767B2E}"/>
                </a:ext>
              </a:extLst>
            </p:cNvPr>
            <p:cNvSpPr/>
            <p:nvPr/>
          </p:nvSpPr>
          <p:spPr>
            <a:xfrm>
              <a:off x="4389437" y="1816213"/>
              <a:ext cx="1983694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go… </a:t>
              </a:r>
            </a:p>
          </p:txBody>
        </p:sp>
        <p:pic>
          <p:nvPicPr>
            <p:cNvPr id="12" name="Graphic 11" descr="Paperclip">
              <a:extLst>
                <a:ext uri="{FF2B5EF4-FFF2-40B4-BE49-F238E27FC236}">
                  <a16:creationId xmlns:a16="http://schemas.microsoft.com/office/drawing/2014/main" id="{2767671A-1339-47DB-91BD-CCF226E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7437" y="3594214"/>
            <a:ext cx="2744447" cy="533400"/>
            <a:chOff x="3933484" y="1816213"/>
            <a:chExt cx="2439647" cy="533400"/>
          </a:xfrm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A2C88-4D5A-4DE6-9026-21F0EA69D213}"/>
              </a:ext>
            </a:extLst>
          </p:cNvPr>
          <p:cNvSpPr/>
          <p:nvPr/>
        </p:nvSpPr>
        <p:spPr>
          <a:xfrm>
            <a:off x="6675437" y="68262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Prepared by Cookie Monster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-- 2020.03.01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Question from Marketing about how much we sell and what's the shorter manufacturing time. 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10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5B43B-C636-442A-AAE4-25A68563DC9F}"/>
              </a:ext>
            </a:extLst>
          </p:cNvPr>
          <p:cNvSpPr/>
          <p:nvPr/>
        </p:nvSpPr>
        <p:spPr>
          <a:xfrm>
            <a:off x="6702425" y="2668283"/>
            <a:ext cx="621665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with fast manufacture days.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23D9C3-6496-4BE9-878B-D049E809B035}"/>
              </a:ext>
            </a:extLst>
          </p:cNvPr>
          <p:cNvGrpSpPr/>
          <p:nvPr/>
        </p:nvGrpSpPr>
        <p:grpSpPr>
          <a:xfrm>
            <a:off x="10115095" y="3455194"/>
            <a:ext cx="914400" cy="914400"/>
            <a:chOff x="9952037" y="1737563"/>
            <a:chExt cx="914400" cy="914400"/>
          </a:xfrm>
        </p:grpSpPr>
        <p:pic>
          <p:nvPicPr>
            <p:cNvPr id="28" name="Picture 2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C6DE93D-E25B-4821-BC09-64B3351B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62AD04-91CB-4816-85B2-4BFD0F425986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CBB999-F2E8-4B15-98A4-5C0FC5EDAF70}"/>
              </a:ext>
            </a:extLst>
          </p:cNvPr>
          <p:cNvGrpSpPr/>
          <p:nvPr/>
        </p:nvGrpSpPr>
        <p:grpSpPr>
          <a:xfrm>
            <a:off x="10115095" y="4582218"/>
            <a:ext cx="914400" cy="914400"/>
            <a:chOff x="9952037" y="1737563"/>
            <a:chExt cx="914400" cy="914400"/>
          </a:xfrm>
        </p:grpSpPr>
        <p:pic>
          <p:nvPicPr>
            <p:cNvPr id="33" name="Picture 3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D692987-6025-4EEE-A737-6C8EB10B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C8D74E-86E3-49A8-BF4B-A039E5A96EC7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0AABD63-F725-48AD-B062-8A2B1B7A15A5}"/>
              </a:ext>
            </a:extLst>
          </p:cNvPr>
          <p:cNvSpPr/>
          <p:nvPr/>
        </p:nvSpPr>
        <p:spPr>
          <a:xfrm>
            <a:off x="655637" y="4240664"/>
            <a:ext cx="4495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Thanks! This is for the last quarter, right? 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2829BE9D-DCCE-4089-96A0-D46557148B42}"/>
              </a:ext>
            </a:extLst>
          </p:cNvPr>
          <p:cNvSpPr/>
          <p:nvPr/>
        </p:nvSpPr>
        <p:spPr>
          <a:xfrm>
            <a:off x="2941637" y="4850264"/>
            <a:ext cx="34406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Do you mean sold products?</a:t>
            </a:r>
          </a:p>
        </p:txBody>
      </p:sp>
    </p:spTree>
    <p:extLst>
      <p:ext uri="{BB962C8B-B14F-4D97-AF65-F5344CB8AC3E}">
        <p14:creationId xmlns:p14="http://schemas.microsoft.com/office/powerpoint/2010/main" val="18248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9132E-7 2.51021E-6 L 1.99132E-7 -0.424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7577E-7 -1.31639E-7 L -0.00217 -0.4189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" y="-2094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582E-7 -4.36677E-6 L -0.00089 -0.391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-195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 animBg="1"/>
      <p:bldP spid="5" grpId="0" animBg="1"/>
      <p:bldP spid="8" grpId="0" animBg="1"/>
      <p:bldP spid="9" grpId="0" animBg="1"/>
      <p:bldP spid="25" grpId="0"/>
      <p:bldP spid="25" grpId="1"/>
      <p:bldP spid="26" grpId="0"/>
      <p:bldP spid="26" grpId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CD387-9435-4512-91D7-B1E196AD7058}"/>
              </a:ext>
            </a:extLst>
          </p:cNvPr>
          <p:cNvSpPr/>
          <p:nvPr/>
        </p:nvSpPr>
        <p:spPr>
          <a:xfrm>
            <a:off x="6780776" y="265312"/>
            <a:ext cx="541700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Get Product list and product category with fast manufacture 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AdventureWorks2017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ProductName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ProductNumber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ListPrice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ProductSubcategoryID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Production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ProductCategoryID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DaysToManufacture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EXISTS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1 1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SalesOrderDetail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sod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soh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soh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'20140101'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'20140331'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D39378-9577-44F0-A97E-A0337E5C0AD6}"/>
              </a:ext>
            </a:extLst>
          </p:cNvPr>
          <p:cNvSpPr/>
          <p:nvPr/>
        </p:nvSpPr>
        <p:spPr>
          <a:xfrm>
            <a:off x="731837" y="525462"/>
            <a:ext cx="4648200" cy="685800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I need to know which product has the fastest turnaround ..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8D8C0C-93F5-476B-9E77-0E6CA8523084}"/>
              </a:ext>
            </a:extLst>
          </p:cNvPr>
          <p:cNvSpPr/>
          <p:nvPr/>
        </p:nvSpPr>
        <p:spPr>
          <a:xfrm>
            <a:off x="4163331" y="1287463"/>
            <a:ext cx="2209800" cy="452549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 me query that!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14FD5A6-859D-4E51-962F-5AB28665ABD9}"/>
              </a:ext>
            </a:extLst>
          </p:cNvPr>
          <p:cNvSpPr/>
          <p:nvPr/>
        </p:nvSpPr>
        <p:spPr>
          <a:xfrm>
            <a:off x="731837" y="2429214"/>
            <a:ext cx="40386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Oh.. I need the product category..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443915D-8247-4EA2-B57D-FEDAB59802A2}"/>
              </a:ext>
            </a:extLst>
          </p:cNvPr>
          <p:cNvSpPr/>
          <p:nvPr/>
        </p:nvSpPr>
        <p:spPr>
          <a:xfrm>
            <a:off x="5303837" y="2984613"/>
            <a:ext cx="1069294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Sure..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2F197D-288A-4F8D-8CD6-67E2EA92EF63}"/>
              </a:ext>
            </a:extLst>
          </p:cNvPr>
          <p:cNvGrpSpPr/>
          <p:nvPr/>
        </p:nvGrpSpPr>
        <p:grpSpPr>
          <a:xfrm>
            <a:off x="4389437" y="1816213"/>
            <a:ext cx="1983694" cy="533400"/>
            <a:chOff x="4389437" y="1816213"/>
            <a:chExt cx="1983694" cy="533400"/>
          </a:xfrm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AACC7FF3-A92F-4108-9427-DC6729767B2E}"/>
                </a:ext>
              </a:extLst>
            </p:cNvPr>
            <p:cNvSpPr/>
            <p:nvPr/>
          </p:nvSpPr>
          <p:spPr>
            <a:xfrm>
              <a:off x="4389437" y="1816213"/>
              <a:ext cx="1983694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go… </a:t>
              </a:r>
            </a:p>
          </p:txBody>
        </p:sp>
        <p:pic>
          <p:nvPicPr>
            <p:cNvPr id="12" name="Graphic 11" descr="Paperclip">
              <a:extLst>
                <a:ext uri="{FF2B5EF4-FFF2-40B4-BE49-F238E27FC236}">
                  <a16:creationId xmlns:a16="http://schemas.microsoft.com/office/drawing/2014/main" id="{2767671A-1339-47DB-91BD-CCF226E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2C47C-5AD5-491E-9689-C82B8D613551}"/>
              </a:ext>
            </a:extLst>
          </p:cNvPr>
          <p:cNvGrpSpPr/>
          <p:nvPr/>
        </p:nvGrpSpPr>
        <p:grpSpPr>
          <a:xfrm>
            <a:off x="3627437" y="3594214"/>
            <a:ext cx="2744447" cy="533400"/>
            <a:chOff x="3933484" y="1816213"/>
            <a:chExt cx="2439647" cy="533400"/>
          </a:xfrm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3E8F4730-5D68-47FE-B778-860B27B76189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17" name="Graphic 16" descr="Paperclip">
              <a:extLst>
                <a:ext uri="{FF2B5EF4-FFF2-40B4-BE49-F238E27FC236}">
                  <a16:creationId xmlns:a16="http://schemas.microsoft.com/office/drawing/2014/main" id="{33033C5F-4FE9-4D72-8EC1-61276BF5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84DD184-2E7E-46FA-924C-B160D6C125CB}"/>
              </a:ext>
            </a:extLst>
          </p:cNvPr>
          <p:cNvSpPr/>
          <p:nvPr/>
        </p:nvSpPr>
        <p:spPr>
          <a:xfrm>
            <a:off x="655637" y="4240664"/>
            <a:ext cx="4495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Thanks! This is for the last quarter, right?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2D02CA88-EE84-4D3A-87A4-EB9B31D18B27}"/>
              </a:ext>
            </a:extLst>
          </p:cNvPr>
          <p:cNvSpPr/>
          <p:nvPr/>
        </p:nvSpPr>
        <p:spPr>
          <a:xfrm>
            <a:off x="2941637" y="4850264"/>
            <a:ext cx="3440678" cy="475798"/>
          </a:xfrm>
          <a:prstGeom prst="wedgeRoundRectCallout">
            <a:avLst>
              <a:gd name="adj1" fmla="val 55645"/>
              <a:gd name="adj2" fmla="val -4023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Do you mean sold products?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8F9C22-94B9-48F1-AFDB-A050AE08A446}"/>
              </a:ext>
            </a:extLst>
          </p:cNvPr>
          <p:cNvGrpSpPr/>
          <p:nvPr/>
        </p:nvGrpSpPr>
        <p:grpSpPr>
          <a:xfrm>
            <a:off x="3429451" y="5478462"/>
            <a:ext cx="2971799" cy="533400"/>
            <a:chOff x="3933484" y="1816213"/>
            <a:chExt cx="2439647" cy="533400"/>
          </a:xfrm>
        </p:grpSpPr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ED1AD3-D649-45EA-81A3-A949399A5A96}"/>
                </a:ext>
              </a:extLst>
            </p:cNvPr>
            <p:cNvSpPr/>
            <p:nvPr/>
          </p:nvSpPr>
          <p:spPr>
            <a:xfrm>
              <a:off x="3933484" y="1816213"/>
              <a:ext cx="2439647" cy="533400"/>
            </a:xfrm>
            <a:prstGeom prst="wedgeRoundRectCallout">
              <a:avLst>
                <a:gd name="adj1" fmla="val 55645"/>
                <a:gd name="adj2" fmla="val -40230"/>
                <a:gd name="adj3" fmla="val 16667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Here you go again… </a:t>
              </a:r>
            </a:p>
          </p:txBody>
        </p:sp>
        <p:pic>
          <p:nvPicPr>
            <p:cNvPr id="22" name="Graphic 21" descr="Paperclip">
              <a:extLst>
                <a:ext uri="{FF2B5EF4-FFF2-40B4-BE49-F238E27FC236}">
                  <a16:creationId xmlns:a16="http://schemas.microsoft.com/office/drawing/2014/main" id="{BE612990-C4B9-46E5-8EE8-F95FA5F8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82832" y="1887763"/>
              <a:ext cx="390299" cy="390299"/>
            </a:xfrm>
            <a:prstGeom prst="rect">
              <a:avLst/>
            </a:prstGeom>
          </p:spPr>
        </p:pic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50B1ECC-A799-4369-8B9F-CC82A63065CD}"/>
              </a:ext>
            </a:extLst>
          </p:cNvPr>
          <p:cNvSpPr/>
          <p:nvPr/>
        </p:nvSpPr>
        <p:spPr>
          <a:xfrm>
            <a:off x="655637" y="6113578"/>
            <a:ext cx="2971800" cy="475798"/>
          </a:xfrm>
          <a:prstGeom prst="wedgeRoundRectCallout">
            <a:avLst>
              <a:gd name="adj1" fmla="val -55554"/>
              <a:gd name="adj2" fmla="val -46813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/>
                </a:solidFill>
              </a:rPr>
              <a:t>You are a Rockstar! Thanks.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57290E-9E1F-4C19-A5C0-6EC952ED56EF}"/>
              </a:ext>
            </a:extLst>
          </p:cNvPr>
          <p:cNvGrpSpPr/>
          <p:nvPr/>
        </p:nvGrpSpPr>
        <p:grpSpPr>
          <a:xfrm>
            <a:off x="10800895" y="1887763"/>
            <a:ext cx="914400" cy="914400"/>
            <a:chOff x="9952037" y="1737563"/>
            <a:chExt cx="914400" cy="914400"/>
          </a:xfrm>
        </p:grpSpPr>
        <p:pic>
          <p:nvPicPr>
            <p:cNvPr id="39" name="Picture 3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CA94141-5702-453D-8821-5E6FA7F25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037" y="1737563"/>
              <a:ext cx="914400" cy="914400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1C5158-D851-4A3A-BCF5-557C0BA1EE35}"/>
                </a:ext>
              </a:extLst>
            </p:cNvPr>
            <p:cNvSpPr/>
            <p:nvPr/>
          </p:nvSpPr>
          <p:spPr>
            <a:xfrm>
              <a:off x="10637837" y="1887763"/>
              <a:ext cx="228600" cy="237899"/>
            </a:xfrm>
            <a:prstGeom prst="ellipse">
              <a:avLst/>
            </a:prstGeom>
            <a:solidFill>
              <a:srgbClr val="0E7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9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1C02B-A960-4DB6-B527-2B136DAF6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-1"/>
            <a:ext cx="4158036" cy="6994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9DBE3-9F87-47B7-842E-3D5AC2701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37" y="-84138"/>
            <a:ext cx="6954220" cy="594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9FE70-E0DC-4FA9-9BF4-4BD29AC6BF9E}"/>
              </a:ext>
            </a:extLst>
          </p:cNvPr>
          <p:cNvSpPr txBox="1"/>
          <p:nvPr/>
        </p:nvSpPr>
        <p:spPr>
          <a:xfrm>
            <a:off x="3836391" y="6278700"/>
            <a:ext cx="8600084" cy="707886"/>
          </a:xfrm>
          <a:prstGeom prst="rect">
            <a:avLst/>
          </a:prstGeom>
          <a:solidFill>
            <a:srgbClr val="091642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My dirty little scripts in the closet …. </a:t>
            </a:r>
          </a:p>
        </p:txBody>
      </p:sp>
    </p:spTree>
    <p:extLst>
      <p:ext uri="{BB962C8B-B14F-4D97-AF65-F5344CB8AC3E}">
        <p14:creationId xmlns:p14="http://schemas.microsoft.com/office/powerpoint/2010/main" val="2880784419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3.xml><?xml version="1.0" encoding="utf-8"?>
<a:theme xmlns:a="http://schemas.openxmlformats.org/drawingml/2006/main" name="3-50107_Microsoft_Data_Amp_Light_Template">
  <a:themeElements>
    <a:clrScheme name="BT - Blue - light gray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Data_Amp_16x9_Template.potx" id="{82224C3C-5E34-4389-B777-129A9C4B8E16}" vid="{78710138-94B0-4BE5-9C12-12AF259BB045}"/>
    </a:ext>
  </a:extLst>
</a:theme>
</file>

<file path=ppt/theme/theme4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ASS 2013_SpeakerTemplate_16x9">
  <a:themeElements>
    <a:clrScheme name="PASS Brand Colors">
      <a:dk1>
        <a:srgbClr val="101820"/>
      </a:dk1>
      <a:lt1>
        <a:srgbClr val="6558B1"/>
      </a:lt1>
      <a:dk2>
        <a:srgbClr val="414954"/>
      </a:dk2>
      <a:lt2>
        <a:srgbClr val="FFFFFF"/>
      </a:lt2>
      <a:accent1>
        <a:srgbClr val="F9413A"/>
      </a:accent1>
      <a:accent2>
        <a:srgbClr val="AF272F"/>
      </a:accent2>
      <a:accent3>
        <a:srgbClr val="2CCCD3"/>
      </a:accent3>
      <a:accent4>
        <a:srgbClr val="007377"/>
      </a:accent4>
      <a:accent5>
        <a:srgbClr val="2E008B"/>
      </a:accent5>
      <a:accent6>
        <a:srgbClr val="6558B1"/>
      </a:accent6>
      <a:hlink>
        <a:srgbClr val="00BF6F"/>
      </a:hlink>
      <a:folHlink>
        <a:srgbClr val="00793E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4000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37ADB381162F488549139DB01416B5" ma:contentTypeVersion="8" ma:contentTypeDescription="Create a new document." ma:contentTypeScope="" ma:versionID="a4badebe2a3ba57890ed584ccd8dbd0f">
  <xsd:schema xmlns:xsd="http://www.w3.org/2001/XMLSchema" xmlns:xs="http://www.w3.org/2001/XMLSchema" xmlns:p="http://schemas.microsoft.com/office/2006/metadata/properties" xmlns:ns1="http://schemas.microsoft.com/sharepoint/v3" xmlns:ns2="e9dcea62-c83b-4e8c-a582-97f2f1c78b4c" xmlns:ns3="ee3b4c67-6a32-47fe-b5d5-9d201067b66d" targetNamespace="http://schemas.microsoft.com/office/2006/metadata/properties" ma:root="true" ma:fieldsID="e6728ed510d390b0e545746793cde872" ns1:_="" ns2:_="" ns3:_="">
    <xsd:import namespace="http://schemas.microsoft.com/sharepoint/v3"/>
    <xsd:import namespace="e9dcea62-c83b-4e8c-a582-97f2f1c78b4c"/>
    <xsd:import namespace="ee3b4c67-6a32-47fe-b5d5-9d201067b66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cea62-c83b-4e8c-a582-97f2f1c78b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3b4c67-6a32-47fe-b5d5-9d201067b6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69CF2BB-07BA-4EC0-8CE9-EE60A3BB69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9dcea62-c83b-4e8c-a582-97f2f1c78b4c"/>
    <ds:schemaRef ds:uri="ee3b4c67-6a32-47fe-b5d5-9d201067b6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Microsoft_Build2017_PPT%20Template</Template>
  <TotalTime>38965</TotalTime>
  <Words>1033</Words>
  <Application>Microsoft Office PowerPoint</Application>
  <PresentationFormat>Custom</PresentationFormat>
  <Paragraphs>191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Arial</vt:lpstr>
      <vt:lpstr>Consolas</vt:lpstr>
      <vt:lpstr>Gill Sans</vt:lpstr>
      <vt:lpstr>Impact</vt:lpstr>
      <vt:lpstr>Open Sans Semibold</vt:lpstr>
      <vt:lpstr>Roboto Regular</vt:lpstr>
      <vt:lpstr>Segoe UI</vt:lpstr>
      <vt:lpstr>Segoe UI Black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3-50107_Microsoft_Data_Amp_Light_Template</vt:lpstr>
      <vt:lpstr>SQLSatOslo 2016</vt:lpstr>
      <vt:lpstr>PASS 2013_SpeakerTemplate_16x9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</vt:lpstr>
      <vt:lpstr>3</vt:lpstr>
      <vt:lpstr>Other useful links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R, Python, and machine learning with Microsoft SQL Server 2017</dc:title>
  <dc:subject>Microsoft Build 2017</dc:subject>
  <dc:creator>Umachandar Jayachandran (UC)</dc:creator>
  <cp:keywords>Microsoft Build 2017</cp:keywords>
  <dc:description>Template: Mitchell Derrey, Silver Fox Productions_x000d_
Formatting: _x000d_
Audience Type:</dc:description>
  <cp:lastModifiedBy>Julie Koesmarno</cp:lastModifiedBy>
  <cp:revision>179</cp:revision>
  <dcterms:created xsi:type="dcterms:W3CDTF">2017-05-05T00:48:45Z</dcterms:created>
  <dcterms:modified xsi:type="dcterms:W3CDTF">2020-07-12T19:38:56Z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0x0101007737ADB381162F488549139DB01416B5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jukoesma@microsoft.com</vt:lpwstr>
  </property>
  <property fmtid="{D5CDD505-2E9C-101B-9397-08002B2CF9AE}" pid="18" name="MSIP_Label_f42aa342-8706-4288-bd11-ebb85995028c_SetDate">
    <vt:lpwstr>2017-06-06T23:02:02.1353009-07:00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